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0" r:id="rId4"/>
    <p:sldId id="263" r:id="rId5"/>
    <p:sldId id="267" r:id="rId6"/>
    <p:sldId id="262" r:id="rId7"/>
    <p:sldId id="258" r:id="rId8"/>
    <p:sldId id="270" r:id="rId9"/>
    <p:sldId id="271" r:id="rId10"/>
    <p:sldId id="272" r:id="rId11"/>
    <p:sldId id="27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7" autoAdjust="0"/>
    <p:restoredTop sz="94660"/>
  </p:normalViewPr>
  <p:slideViewPr>
    <p:cSldViewPr snapToGrid="0">
      <p:cViewPr varScale="1">
        <p:scale>
          <a:sx n="67" d="100"/>
          <a:sy n="67" d="100"/>
        </p:scale>
        <p:origin x="5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nali patnaik" userId="d14c52c813be6c83" providerId="LiveId" clId="{AEED48FA-D47B-4CB5-8EED-E28E1776D174}"/>
    <pc:docChg chg="undo redo custSel addSld delSld modSld sldOrd">
      <pc:chgData name="sonali patnaik" userId="d14c52c813be6c83" providerId="LiveId" clId="{AEED48FA-D47B-4CB5-8EED-E28E1776D174}" dt="2020-12-27T17:53:47.935" v="17122" actId="2"/>
      <pc:docMkLst>
        <pc:docMk/>
      </pc:docMkLst>
      <pc:sldChg chg="addSp delSp modSp mod modClrScheme chgLayout">
        <pc:chgData name="sonali patnaik" userId="d14c52c813be6c83" providerId="LiveId" clId="{AEED48FA-D47B-4CB5-8EED-E28E1776D174}" dt="2020-12-27T17:46:00.813" v="17107" actId="115"/>
        <pc:sldMkLst>
          <pc:docMk/>
          <pc:sldMk cId="3348770616" sldId="256"/>
        </pc:sldMkLst>
        <pc:spChg chg="del mod ord">
          <ac:chgData name="sonali patnaik" userId="d14c52c813be6c83" providerId="LiveId" clId="{AEED48FA-D47B-4CB5-8EED-E28E1776D174}" dt="2020-12-27T16:16:44.139" v="15901" actId="700"/>
          <ac:spMkLst>
            <pc:docMk/>
            <pc:sldMk cId="3348770616" sldId="256"/>
            <ac:spMk id="2" creationId="{3264C5B1-6947-49BF-AE30-7FAC5A36C6E9}"/>
          </ac:spMkLst>
        </pc:spChg>
        <pc:spChg chg="del mod ord">
          <ac:chgData name="sonali patnaik" userId="d14c52c813be6c83" providerId="LiveId" clId="{AEED48FA-D47B-4CB5-8EED-E28E1776D174}" dt="2020-12-27T16:16:44.139" v="15901" actId="700"/>
          <ac:spMkLst>
            <pc:docMk/>
            <pc:sldMk cId="3348770616" sldId="256"/>
            <ac:spMk id="3" creationId="{C0B89D20-27E4-42E9-BEB9-2B8363A1F326}"/>
          </ac:spMkLst>
        </pc:spChg>
        <pc:spChg chg="add mod ord">
          <ac:chgData name="sonali patnaik" userId="d14c52c813be6c83" providerId="LiveId" clId="{AEED48FA-D47B-4CB5-8EED-E28E1776D174}" dt="2020-12-27T17:40:23.739" v="17092" actId="20577"/>
          <ac:spMkLst>
            <pc:docMk/>
            <pc:sldMk cId="3348770616" sldId="256"/>
            <ac:spMk id="4" creationId="{F3A2ECE1-4842-45CC-A34D-0140A5F1A965}"/>
          </ac:spMkLst>
        </pc:spChg>
        <pc:spChg chg="add mod ord">
          <ac:chgData name="sonali patnaik" userId="d14c52c813be6c83" providerId="LiveId" clId="{AEED48FA-D47B-4CB5-8EED-E28E1776D174}" dt="2020-12-27T17:46:00.813" v="17107" actId="115"/>
          <ac:spMkLst>
            <pc:docMk/>
            <pc:sldMk cId="3348770616" sldId="256"/>
            <ac:spMk id="5" creationId="{9880CB3E-3DBC-45AB-A8AC-AB6A7A618111}"/>
          </ac:spMkLst>
        </pc:spChg>
        <pc:spChg chg="add del mod ord">
          <ac:chgData name="sonali patnaik" userId="d14c52c813be6c83" providerId="LiveId" clId="{AEED48FA-D47B-4CB5-8EED-E28E1776D174}" dt="2020-12-27T16:59:30.971" v="16426" actId="478"/>
          <ac:spMkLst>
            <pc:docMk/>
            <pc:sldMk cId="3348770616" sldId="256"/>
            <ac:spMk id="6" creationId="{5019874A-FAC2-40FC-B495-BC57A4C006E4}"/>
          </ac:spMkLst>
        </pc:spChg>
        <pc:graphicFrameChg chg="add mod modGraphic">
          <ac:chgData name="sonali patnaik" userId="d14c52c813be6c83" providerId="LiveId" clId="{AEED48FA-D47B-4CB5-8EED-E28E1776D174}" dt="2020-12-27T17:40:51.856" v="17095" actId="255"/>
          <ac:graphicFrameMkLst>
            <pc:docMk/>
            <pc:sldMk cId="3348770616" sldId="256"/>
            <ac:graphicFrameMk id="7" creationId="{98FD4AEE-CD06-4F0B-8215-E5FAE884D6C3}"/>
          </ac:graphicFrameMkLst>
        </pc:graphicFrameChg>
        <pc:graphicFrameChg chg="add del mod">
          <ac:chgData name="sonali patnaik" userId="d14c52c813be6c83" providerId="LiveId" clId="{AEED48FA-D47B-4CB5-8EED-E28E1776D174}" dt="2020-12-27T17:06:10.484" v="16520"/>
          <ac:graphicFrameMkLst>
            <pc:docMk/>
            <pc:sldMk cId="3348770616" sldId="256"/>
            <ac:graphicFrameMk id="8" creationId="{33254893-3A83-4371-AB44-4BF8A1F7F109}"/>
          </ac:graphicFrameMkLst>
        </pc:graphicFrameChg>
      </pc:sldChg>
      <pc:sldChg chg="addSp modSp mod">
        <pc:chgData name="sonali patnaik" userId="d14c52c813be6c83" providerId="LiveId" clId="{AEED48FA-D47B-4CB5-8EED-E28E1776D174}" dt="2020-12-27T17:53:35.921" v="17110" actId="2"/>
        <pc:sldMkLst>
          <pc:docMk/>
          <pc:sldMk cId="424516140" sldId="257"/>
        </pc:sldMkLst>
        <pc:spChg chg="mod">
          <ac:chgData name="sonali patnaik" userId="d14c52c813be6c83" providerId="LiveId" clId="{AEED48FA-D47B-4CB5-8EED-E28E1776D174}" dt="2020-12-27T16:35:37.779" v="16187" actId="1076"/>
          <ac:spMkLst>
            <pc:docMk/>
            <pc:sldMk cId="424516140" sldId="257"/>
            <ac:spMk id="2" creationId="{CA3AD861-3C2A-462E-8B7F-BBCE84FF3DE4}"/>
          </ac:spMkLst>
        </pc:spChg>
        <pc:spChg chg="mod">
          <ac:chgData name="sonali patnaik" userId="d14c52c813be6c83" providerId="LiveId" clId="{AEED48FA-D47B-4CB5-8EED-E28E1776D174}" dt="2020-12-24T04:28:32.092" v="9" actId="6549"/>
          <ac:spMkLst>
            <pc:docMk/>
            <pc:sldMk cId="424516140" sldId="257"/>
            <ac:spMk id="3" creationId="{55C1F742-F425-402C-B5C9-5E02A2D83815}"/>
          </ac:spMkLst>
        </pc:spChg>
        <pc:graphicFrameChg chg="add mod modGraphic">
          <ac:chgData name="sonali patnaik" userId="d14c52c813be6c83" providerId="LiveId" clId="{AEED48FA-D47B-4CB5-8EED-E28E1776D174}" dt="2020-12-27T17:53:35.921" v="17110" actId="2"/>
          <ac:graphicFrameMkLst>
            <pc:docMk/>
            <pc:sldMk cId="424516140" sldId="257"/>
            <ac:graphicFrameMk id="4" creationId="{67A80ECE-892F-44CF-BACC-9AFF9BA1E9BB}"/>
          </ac:graphicFrameMkLst>
        </pc:graphicFrameChg>
      </pc:sldChg>
      <pc:sldChg chg="addSp delSp modSp add mod modClrScheme chgLayout">
        <pc:chgData name="sonali patnaik" userId="d14c52c813be6c83" providerId="LiveId" clId="{AEED48FA-D47B-4CB5-8EED-E28E1776D174}" dt="2020-12-27T16:45:20.038" v="16265" actId="207"/>
        <pc:sldMkLst>
          <pc:docMk/>
          <pc:sldMk cId="2674795884" sldId="258"/>
        </pc:sldMkLst>
        <pc:spChg chg="add del mod ord">
          <ac:chgData name="sonali patnaik" userId="d14c52c813be6c83" providerId="LiveId" clId="{AEED48FA-D47B-4CB5-8EED-E28E1776D174}" dt="2020-12-27T16:43:34.113" v="16257" actId="255"/>
          <ac:spMkLst>
            <pc:docMk/>
            <pc:sldMk cId="2674795884" sldId="258"/>
            <ac:spMk id="2" creationId="{CA3AD861-3C2A-462E-8B7F-BBCE84FF3DE4}"/>
          </ac:spMkLst>
        </pc:spChg>
        <pc:spChg chg="mod ord">
          <ac:chgData name="sonali patnaik" userId="d14c52c813be6c83" providerId="LiveId" clId="{AEED48FA-D47B-4CB5-8EED-E28E1776D174}" dt="2020-12-27T16:20:15.793" v="15929" actId="27636"/>
          <ac:spMkLst>
            <pc:docMk/>
            <pc:sldMk cId="2674795884" sldId="258"/>
            <ac:spMk id="3" creationId="{55C1F742-F425-402C-B5C9-5E02A2D83815}"/>
          </ac:spMkLst>
        </pc:spChg>
        <pc:spChg chg="add del mod">
          <ac:chgData name="sonali patnaik" userId="d14c52c813be6c83" providerId="LiveId" clId="{AEED48FA-D47B-4CB5-8EED-E28E1776D174}" dt="2020-12-26T13:04:30.371" v="9842"/>
          <ac:spMkLst>
            <pc:docMk/>
            <pc:sldMk cId="2674795884" sldId="258"/>
            <ac:spMk id="4" creationId="{3A69A93F-8D0D-40B3-8673-95B9952318AB}"/>
          </ac:spMkLst>
        </pc:spChg>
        <pc:spChg chg="add del mod">
          <ac:chgData name="sonali patnaik" userId="d14c52c813be6c83" providerId="LiveId" clId="{AEED48FA-D47B-4CB5-8EED-E28E1776D174}" dt="2020-12-26T13:04:44.181" v="9856"/>
          <ac:spMkLst>
            <pc:docMk/>
            <pc:sldMk cId="2674795884" sldId="258"/>
            <ac:spMk id="5" creationId="{90B8FB00-E98B-4A07-AD61-F6253287B1E1}"/>
          </ac:spMkLst>
        </pc:spChg>
        <pc:spChg chg="add del mod ord">
          <ac:chgData name="sonali patnaik" userId="d14c52c813be6c83" providerId="LiveId" clId="{AEED48FA-D47B-4CB5-8EED-E28E1776D174}" dt="2020-12-26T13:07:32.001" v="9954" actId="700"/>
          <ac:spMkLst>
            <pc:docMk/>
            <pc:sldMk cId="2674795884" sldId="258"/>
            <ac:spMk id="12" creationId="{9ACA8E23-2CFD-41C3-9193-B1E304F326B4}"/>
          </ac:spMkLst>
        </pc:spChg>
        <pc:spChg chg="add del mod ord">
          <ac:chgData name="sonali patnaik" userId="d14c52c813be6c83" providerId="LiveId" clId="{AEED48FA-D47B-4CB5-8EED-E28E1776D174}" dt="2020-12-26T13:07:32.001" v="9954" actId="700"/>
          <ac:spMkLst>
            <pc:docMk/>
            <pc:sldMk cId="2674795884" sldId="258"/>
            <ac:spMk id="13" creationId="{E9426D94-1CB3-4F46-8CD4-B1A499379E56}"/>
          </ac:spMkLst>
        </pc:spChg>
        <pc:spChg chg="add del mod ord">
          <ac:chgData name="sonali patnaik" userId="d14c52c813be6c83" providerId="LiveId" clId="{AEED48FA-D47B-4CB5-8EED-E28E1776D174}" dt="2020-12-26T13:07:32.001" v="9954" actId="700"/>
          <ac:spMkLst>
            <pc:docMk/>
            <pc:sldMk cId="2674795884" sldId="258"/>
            <ac:spMk id="14" creationId="{719482E9-8909-46A1-B42A-E1AEA9A55DCA}"/>
          </ac:spMkLst>
        </pc:spChg>
        <pc:spChg chg="add mod ord">
          <ac:chgData name="sonali patnaik" userId="d14c52c813be6c83" providerId="LiveId" clId="{AEED48FA-D47B-4CB5-8EED-E28E1776D174}" dt="2020-12-27T16:44:06.469" v="16261" actId="255"/>
          <ac:spMkLst>
            <pc:docMk/>
            <pc:sldMk cId="2674795884" sldId="258"/>
            <ac:spMk id="18" creationId="{07C73CE8-2603-4468-BFC3-3C67CA242C89}"/>
          </ac:spMkLst>
        </pc:spChg>
        <pc:graphicFrameChg chg="del">
          <ac:chgData name="sonali patnaik" userId="d14c52c813be6c83" providerId="LiveId" clId="{AEED48FA-D47B-4CB5-8EED-E28E1776D174}" dt="2020-12-24T05:44:03.290" v="661" actId="478"/>
          <ac:graphicFrameMkLst>
            <pc:docMk/>
            <pc:sldMk cId="2674795884" sldId="258"/>
            <ac:graphicFrameMk id="4" creationId="{67A80ECE-892F-44CF-BACC-9AFF9BA1E9BB}"/>
          </ac:graphicFrameMkLst>
        </pc:graphicFrameChg>
        <pc:graphicFrameChg chg="add del mod">
          <ac:chgData name="sonali patnaik" userId="d14c52c813be6c83" providerId="LiveId" clId="{AEED48FA-D47B-4CB5-8EED-E28E1776D174}" dt="2020-12-26T13:05:59.546" v="9904" actId="1957"/>
          <ac:graphicFrameMkLst>
            <pc:docMk/>
            <pc:sldMk cId="2674795884" sldId="258"/>
            <ac:graphicFrameMk id="8" creationId="{2CAD7B47-417B-4DBF-B92D-D25B8A72399A}"/>
          </ac:graphicFrameMkLst>
        </pc:graphicFrameChg>
        <pc:graphicFrameChg chg="add del mod">
          <ac:chgData name="sonali patnaik" userId="d14c52c813be6c83" providerId="LiveId" clId="{AEED48FA-D47B-4CB5-8EED-E28E1776D174}" dt="2020-12-26T13:06:35.917" v="9908" actId="1957"/>
          <ac:graphicFrameMkLst>
            <pc:docMk/>
            <pc:sldMk cId="2674795884" sldId="258"/>
            <ac:graphicFrameMk id="11" creationId="{C6E75832-1C32-4840-ABCC-93B1A4906FBA}"/>
          </ac:graphicFrameMkLst>
        </pc:graphicFrameChg>
        <pc:graphicFrameChg chg="add mod">
          <ac:chgData name="sonali patnaik" userId="d14c52c813be6c83" providerId="LiveId" clId="{AEED48FA-D47B-4CB5-8EED-E28E1776D174}" dt="2020-12-27T16:45:20.038" v="16265" actId="207"/>
          <ac:graphicFrameMkLst>
            <pc:docMk/>
            <pc:sldMk cId="2674795884" sldId="258"/>
            <ac:graphicFrameMk id="17" creationId="{5B1A3193-13AA-4C2A-8D98-818D91A6B19F}"/>
          </ac:graphicFrameMkLst>
        </pc:graphicFrameChg>
      </pc:sldChg>
      <pc:sldChg chg="modSp new del mod">
        <pc:chgData name="sonali patnaik" userId="d14c52c813be6c83" providerId="LiveId" clId="{AEED48FA-D47B-4CB5-8EED-E28E1776D174}" dt="2020-12-26T19:42:18.942" v="11296" actId="2696"/>
        <pc:sldMkLst>
          <pc:docMk/>
          <pc:sldMk cId="3653328794" sldId="259"/>
        </pc:sldMkLst>
        <pc:spChg chg="mod">
          <ac:chgData name="sonali patnaik" userId="d14c52c813be6c83" providerId="LiveId" clId="{AEED48FA-D47B-4CB5-8EED-E28E1776D174}" dt="2020-12-24T06:42:39.470" v="1005" actId="20577"/>
          <ac:spMkLst>
            <pc:docMk/>
            <pc:sldMk cId="3653328794" sldId="259"/>
            <ac:spMk id="2" creationId="{06E9E1E6-417A-4BE4-BB43-3D4BC41670BD}"/>
          </ac:spMkLst>
        </pc:spChg>
        <pc:spChg chg="mod">
          <ac:chgData name="sonali patnaik" userId="d14c52c813be6c83" providerId="LiveId" clId="{AEED48FA-D47B-4CB5-8EED-E28E1776D174}" dt="2020-12-24T06:42:32.753" v="989" actId="20577"/>
          <ac:spMkLst>
            <pc:docMk/>
            <pc:sldMk cId="3653328794" sldId="259"/>
            <ac:spMk id="3" creationId="{AD2364A5-C091-4C6C-8D42-2EAD275C2255}"/>
          </ac:spMkLst>
        </pc:spChg>
      </pc:sldChg>
      <pc:sldChg chg="addSp delSp modSp add mod">
        <pc:chgData name="sonali patnaik" userId="d14c52c813be6c83" providerId="LiveId" clId="{AEED48FA-D47B-4CB5-8EED-E28E1776D174}" dt="2020-12-27T17:53:38.520" v="17112" actId="2"/>
        <pc:sldMkLst>
          <pc:docMk/>
          <pc:sldMk cId="2471982366" sldId="260"/>
        </pc:sldMkLst>
        <pc:spChg chg="mod">
          <ac:chgData name="sonali patnaik" userId="d14c52c813be6c83" providerId="LiveId" clId="{AEED48FA-D47B-4CB5-8EED-E28E1776D174}" dt="2020-12-27T16:35:24.219" v="16185" actId="1076"/>
          <ac:spMkLst>
            <pc:docMk/>
            <pc:sldMk cId="2471982366" sldId="260"/>
            <ac:spMk id="2" creationId="{CA3AD861-3C2A-462E-8B7F-BBCE84FF3DE4}"/>
          </ac:spMkLst>
        </pc:spChg>
        <pc:spChg chg="del">
          <ac:chgData name="sonali patnaik" userId="d14c52c813be6c83" providerId="LiveId" clId="{AEED48FA-D47B-4CB5-8EED-E28E1776D174}" dt="2020-12-25T08:40:06.645" v="3616" actId="478"/>
          <ac:spMkLst>
            <pc:docMk/>
            <pc:sldMk cId="2471982366" sldId="260"/>
            <ac:spMk id="3" creationId="{55C1F742-F425-402C-B5C9-5E02A2D83815}"/>
          </ac:spMkLst>
        </pc:spChg>
        <pc:spChg chg="add del mod">
          <ac:chgData name="sonali patnaik" userId="d14c52c813be6c83" providerId="LiveId" clId="{AEED48FA-D47B-4CB5-8EED-E28E1776D174}" dt="2020-12-25T08:40:12.615" v="3617" actId="478"/>
          <ac:spMkLst>
            <pc:docMk/>
            <pc:sldMk cId="2471982366" sldId="260"/>
            <ac:spMk id="6" creationId="{C629A445-E100-46F9-85D6-86AC68A5A523}"/>
          </ac:spMkLst>
        </pc:spChg>
        <pc:graphicFrameChg chg="mod modGraphic">
          <ac:chgData name="sonali patnaik" userId="d14c52c813be6c83" providerId="LiveId" clId="{AEED48FA-D47B-4CB5-8EED-E28E1776D174}" dt="2020-12-27T17:53:38.520" v="17112" actId="2"/>
          <ac:graphicFrameMkLst>
            <pc:docMk/>
            <pc:sldMk cId="2471982366" sldId="260"/>
            <ac:graphicFrameMk id="4" creationId="{67A80ECE-892F-44CF-BACC-9AFF9BA1E9BB}"/>
          </ac:graphicFrameMkLst>
        </pc:graphicFrameChg>
      </pc:sldChg>
      <pc:sldChg chg="modSp new del mod">
        <pc:chgData name="sonali patnaik" userId="d14c52c813be6c83" providerId="LiveId" clId="{AEED48FA-D47B-4CB5-8EED-E28E1776D174}" dt="2020-12-27T16:14:03.936" v="15891" actId="2696"/>
        <pc:sldMkLst>
          <pc:docMk/>
          <pc:sldMk cId="3868350930" sldId="261"/>
        </pc:sldMkLst>
        <pc:spChg chg="mod">
          <ac:chgData name="sonali patnaik" userId="d14c52c813be6c83" providerId="LiveId" clId="{AEED48FA-D47B-4CB5-8EED-E28E1776D174}" dt="2020-12-27T15:36:12.889" v="15434" actId="27636"/>
          <ac:spMkLst>
            <pc:docMk/>
            <pc:sldMk cId="3868350930" sldId="261"/>
            <ac:spMk id="2" creationId="{A0994867-6595-4959-8B7A-DEBD6F944668}"/>
          </ac:spMkLst>
        </pc:spChg>
        <pc:spChg chg="mod">
          <ac:chgData name="sonali patnaik" userId="d14c52c813be6c83" providerId="LiveId" clId="{AEED48FA-D47B-4CB5-8EED-E28E1776D174}" dt="2020-12-27T15:48:44.412" v="15473" actId="27636"/>
          <ac:spMkLst>
            <pc:docMk/>
            <pc:sldMk cId="3868350930" sldId="261"/>
            <ac:spMk id="3" creationId="{E8A355F3-D186-458F-9CD4-A554D65BBBF2}"/>
          </ac:spMkLst>
        </pc:spChg>
      </pc:sldChg>
      <pc:sldChg chg="addSp delSp modSp new mod ord modClrScheme chgLayout">
        <pc:chgData name="sonali patnaik" userId="d14c52c813be6c83" providerId="LiveId" clId="{AEED48FA-D47B-4CB5-8EED-E28E1776D174}" dt="2020-12-27T16:49:21.907" v="16287" actId="255"/>
        <pc:sldMkLst>
          <pc:docMk/>
          <pc:sldMk cId="2363561191" sldId="262"/>
        </pc:sldMkLst>
        <pc:spChg chg="mod ord">
          <ac:chgData name="sonali patnaik" userId="d14c52c813be6c83" providerId="LiveId" clId="{AEED48FA-D47B-4CB5-8EED-E28E1776D174}" dt="2020-12-27T16:49:21.907" v="16287" actId="255"/>
          <ac:spMkLst>
            <pc:docMk/>
            <pc:sldMk cId="2363561191" sldId="262"/>
            <ac:spMk id="2" creationId="{5DFCF765-2F3E-4459-8455-0BF2D5272145}"/>
          </ac:spMkLst>
        </pc:spChg>
        <pc:spChg chg="del mod">
          <ac:chgData name="sonali patnaik" userId="d14c52c813be6c83" providerId="LiveId" clId="{AEED48FA-D47B-4CB5-8EED-E28E1776D174}" dt="2020-12-26T11:23:57.436" v="8930" actId="478"/>
          <ac:spMkLst>
            <pc:docMk/>
            <pc:sldMk cId="2363561191" sldId="262"/>
            <ac:spMk id="3" creationId="{F486F5F9-D223-4336-B8CF-9E0180266578}"/>
          </ac:spMkLst>
        </pc:spChg>
        <pc:spChg chg="add del mod">
          <ac:chgData name="sonali patnaik" userId="d14c52c813be6c83" providerId="LiveId" clId="{AEED48FA-D47B-4CB5-8EED-E28E1776D174}" dt="2020-12-26T11:24:01.075" v="8931" actId="478"/>
          <ac:spMkLst>
            <pc:docMk/>
            <pc:sldMk cId="2363561191" sldId="262"/>
            <ac:spMk id="5" creationId="{39F2217C-4EA4-4F5A-B654-FAA1F25F1808}"/>
          </ac:spMkLst>
        </pc:spChg>
        <pc:spChg chg="add mod ord">
          <ac:chgData name="sonali patnaik" userId="d14c52c813be6c83" providerId="LiveId" clId="{AEED48FA-D47B-4CB5-8EED-E28E1776D174}" dt="2020-12-27T16:42:59.284" v="16255" actId="207"/>
          <ac:spMkLst>
            <pc:docMk/>
            <pc:sldMk cId="2363561191" sldId="262"/>
            <ac:spMk id="12" creationId="{C3E584A4-980C-4713-9F59-5750B48E5A85}"/>
          </ac:spMkLst>
        </pc:spChg>
        <pc:spChg chg="add del mod ord">
          <ac:chgData name="sonali patnaik" userId="d14c52c813be6c83" providerId="LiveId" clId="{AEED48FA-D47B-4CB5-8EED-E28E1776D174}" dt="2020-12-26T12:14:08.881" v="9353" actId="1032"/>
          <ac:spMkLst>
            <pc:docMk/>
            <pc:sldMk cId="2363561191" sldId="262"/>
            <ac:spMk id="13" creationId="{93E65456-CC51-4E37-8CB8-108C363D0F99}"/>
          </ac:spMkLst>
        </pc:spChg>
        <pc:spChg chg="add del mod">
          <ac:chgData name="sonali patnaik" userId="d14c52c813be6c83" providerId="LiveId" clId="{AEED48FA-D47B-4CB5-8EED-E28E1776D174}" dt="2020-12-26T12:46:13.287" v="9822" actId="6264"/>
          <ac:spMkLst>
            <pc:docMk/>
            <pc:sldMk cId="2363561191" sldId="262"/>
            <ac:spMk id="21" creationId="{4940D772-5661-4C5C-9071-D7622A5B17DE}"/>
          </ac:spMkLst>
        </pc:spChg>
        <pc:spChg chg="add del mod">
          <ac:chgData name="sonali patnaik" userId="d14c52c813be6c83" providerId="LiveId" clId="{AEED48FA-D47B-4CB5-8EED-E28E1776D174}" dt="2020-12-26T12:46:13.287" v="9822" actId="6264"/>
          <ac:spMkLst>
            <pc:docMk/>
            <pc:sldMk cId="2363561191" sldId="262"/>
            <ac:spMk id="22" creationId="{E2222330-8552-4B68-ABEF-089F8499C93E}"/>
          </ac:spMkLst>
        </pc:spChg>
        <pc:spChg chg="add del mod">
          <ac:chgData name="sonali patnaik" userId="d14c52c813be6c83" providerId="LiveId" clId="{AEED48FA-D47B-4CB5-8EED-E28E1776D174}" dt="2020-12-26T12:46:13.287" v="9822" actId="6264"/>
          <ac:spMkLst>
            <pc:docMk/>
            <pc:sldMk cId="2363561191" sldId="262"/>
            <ac:spMk id="23" creationId="{4AB5231B-1C24-4BD4-9536-78A2B2DDBE3E}"/>
          </ac:spMkLst>
        </pc:spChg>
        <pc:graphicFrameChg chg="add del mod modGraphic">
          <ac:chgData name="sonali patnaik" userId="d14c52c813be6c83" providerId="LiveId" clId="{AEED48FA-D47B-4CB5-8EED-E28E1776D174}" dt="2020-12-26T11:26:43.231" v="8961" actId="478"/>
          <ac:graphicFrameMkLst>
            <pc:docMk/>
            <pc:sldMk cId="2363561191" sldId="262"/>
            <ac:graphicFrameMk id="6" creationId="{63B64736-95AB-4C37-84C5-3FAB62EE90D8}"/>
          </ac:graphicFrameMkLst>
        </pc:graphicFrameChg>
        <pc:graphicFrameChg chg="add del modGraphic">
          <ac:chgData name="sonali patnaik" userId="d14c52c813be6c83" providerId="LiveId" clId="{AEED48FA-D47B-4CB5-8EED-E28E1776D174}" dt="2020-12-26T11:26:34.427" v="8957" actId="478"/>
          <ac:graphicFrameMkLst>
            <pc:docMk/>
            <pc:sldMk cId="2363561191" sldId="262"/>
            <ac:graphicFrameMk id="7" creationId="{E9A9DC4F-61E5-4071-8753-C578A70CF06C}"/>
          </ac:graphicFrameMkLst>
        </pc:graphicFrameChg>
        <pc:graphicFrameChg chg="add del mod modGraphic">
          <ac:chgData name="sonali patnaik" userId="d14c52c813be6c83" providerId="LiveId" clId="{AEED48FA-D47B-4CB5-8EED-E28E1776D174}" dt="2020-12-26T11:31:28.045" v="8970" actId="478"/>
          <ac:graphicFrameMkLst>
            <pc:docMk/>
            <pc:sldMk cId="2363561191" sldId="262"/>
            <ac:graphicFrameMk id="8" creationId="{DFA7CFC9-E3FF-46EA-BF94-F60947080F0B}"/>
          </ac:graphicFrameMkLst>
        </pc:graphicFrameChg>
        <pc:graphicFrameChg chg="add del mod modGraphic">
          <ac:chgData name="sonali patnaik" userId="d14c52c813be6c83" providerId="LiveId" clId="{AEED48FA-D47B-4CB5-8EED-E28E1776D174}" dt="2020-12-26T11:52:52.915" v="9102" actId="478"/>
          <ac:graphicFrameMkLst>
            <pc:docMk/>
            <pc:sldMk cId="2363561191" sldId="262"/>
            <ac:graphicFrameMk id="9" creationId="{83DFFB15-32D6-4B68-B50A-9FC9FC557097}"/>
          </ac:graphicFrameMkLst>
        </pc:graphicFrameChg>
        <pc:graphicFrameChg chg="add mod ord modGraphic">
          <ac:chgData name="sonali patnaik" userId="d14c52c813be6c83" providerId="LiveId" clId="{AEED48FA-D47B-4CB5-8EED-E28E1776D174}" dt="2020-12-26T12:51:00.956" v="9840" actId="20577"/>
          <ac:graphicFrameMkLst>
            <pc:docMk/>
            <pc:sldMk cId="2363561191" sldId="262"/>
            <ac:graphicFrameMk id="14" creationId="{3A401109-BA37-4B70-B6FB-46A83E1C85F1}"/>
          </ac:graphicFrameMkLst>
        </pc:graphicFrameChg>
        <pc:picChg chg="add del mod">
          <ac:chgData name="sonali patnaik" userId="d14c52c813be6c83" providerId="LiveId" clId="{AEED48FA-D47B-4CB5-8EED-E28E1776D174}" dt="2020-12-26T11:44:07.074" v="9020" actId="478"/>
          <ac:picMkLst>
            <pc:docMk/>
            <pc:sldMk cId="2363561191" sldId="262"/>
            <ac:picMk id="11" creationId="{68051CD2-0254-4541-A438-F295AE7C2022}"/>
          </ac:picMkLst>
        </pc:picChg>
        <pc:picChg chg="add mod">
          <ac:chgData name="sonali patnaik" userId="d14c52c813be6c83" providerId="LiveId" clId="{AEED48FA-D47B-4CB5-8EED-E28E1776D174}" dt="2020-12-26T12:21:10.319" v="9420" actId="207"/>
          <ac:picMkLst>
            <pc:docMk/>
            <pc:sldMk cId="2363561191" sldId="262"/>
            <ac:picMk id="16" creationId="{0935BE18-3EEA-4460-9D8A-F9ACBC7BECB8}"/>
          </ac:picMkLst>
        </pc:picChg>
        <pc:picChg chg="add mod">
          <ac:chgData name="sonali patnaik" userId="d14c52c813be6c83" providerId="LiveId" clId="{AEED48FA-D47B-4CB5-8EED-E28E1776D174}" dt="2020-12-26T12:21:15.145" v="9421" actId="207"/>
          <ac:picMkLst>
            <pc:docMk/>
            <pc:sldMk cId="2363561191" sldId="262"/>
            <ac:picMk id="18" creationId="{33BC4E75-56EC-48AF-BB4D-D581A22DDC9A}"/>
          </ac:picMkLst>
        </pc:picChg>
        <pc:picChg chg="add mod">
          <ac:chgData name="sonali patnaik" userId="d14c52c813be6c83" providerId="LiveId" clId="{AEED48FA-D47B-4CB5-8EED-E28E1776D174}" dt="2020-12-26T12:21:19.848" v="9422" actId="207"/>
          <ac:picMkLst>
            <pc:docMk/>
            <pc:sldMk cId="2363561191" sldId="262"/>
            <ac:picMk id="20" creationId="{CF511F90-6AB0-4DEB-90F1-76D4971B8A2F}"/>
          </ac:picMkLst>
        </pc:picChg>
      </pc:sldChg>
      <pc:sldChg chg="addSp delSp modSp new mod">
        <pc:chgData name="sonali patnaik" userId="d14c52c813be6c83" providerId="LiveId" clId="{AEED48FA-D47B-4CB5-8EED-E28E1776D174}" dt="2020-12-27T16:40:18.178" v="16197" actId="255"/>
        <pc:sldMkLst>
          <pc:docMk/>
          <pc:sldMk cId="3853700923" sldId="263"/>
        </pc:sldMkLst>
        <pc:spChg chg="mod">
          <ac:chgData name="sonali patnaik" userId="d14c52c813be6c83" providerId="LiveId" clId="{AEED48FA-D47B-4CB5-8EED-E28E1776D174}" dt="2020-12-27T16:40:18.178" v="16197" actId="255"/>
          <ac:spMkLst>
            <pc:docMk/>
            <pc:sldMk cId="3853700923" sldId="263"/>
            <ac:spMk id="2" creationId="{B4D450B1-031C-4A82-B930-6F49A29329E8}"/>
          </ac:spMkLst>
        </pc:spChg>
        <pc:spChg chg="del mod">
          <ac:chgData name="sonali patnaik" userId="d14c52c813be6c83" providerId="LiveId" clId="{AEED48FA-D47B-4CB5-8EED-E28E1776D174}" dt="2020-12-25T11:46:30.329" v="3829" actId="478"/>
          <ac:spMkLst>
            <pc:docMk/>
            <pc:sldMk cId="3853700923" sldId="263"/>
            <ac:spMk id="3" creationId="{99D0893C-C4D3-48C2-9818-8E1B77FE4534}"/>
          </ac:spMkLst>
        </pc:spChg>
        <pc:spChg chg="add del">
          <ac:chgData name="sonali patnaik" userId="d14c52c813be6c83" providerId="LiveId" clId="{AEED48FA-D47B-4CB5-8EED-E28E1776D174}" dt="2020-12-25T11:46:37.777" v="3831" actId="22"/>
          <ac:spMkLst>
            <pc:docMk/>
            <pc:sldMk cId="3853700923" sldId="263"/>
            <ac:spMk id="5" creationId="{67FDC742-24BC-428E-A052-AFF6E8AA20B0}"/>
          </ac:spMkLst>
        </pc:spChg>
        <pc:graphicFrameChg chg="add del mod modGraphic">
          <ac:chgData name="sonali patnaik" userId="d14c52c813be6c83" providerId="LiveId" clId="{AEED48FA-D47B-4CB5-8EED-E28E1776D174}" dt="2020-12-25T11:58:03.130" v="4014" actId="478"/>
          <ac:graphicFrameMkLst>
            <pc:docMk/>
            <pc:sldMk cId="3853700923" sldId="263"/>
            <ac:graphicFrameMk id="6" creationId="{5688436E-C676-4C26-B1D7-B2BF48F45D2D}"/>
          </ac:graphicFrameMkLst>
        </pc:graphicFrameChg>
        <pc:graphicFrameChg chg="add del mod modGraphic">
          <ac:chgData name="sonali patnaik" userId="d14c52c813be6c83" providerId="LiveId" clId="{AEED48FA-D47B-4CB5-8EED-E28E1776D174}" dt="2020-12-25T11:57:59.704" v="4013" actId="478"/>
          <ac:graphicFrameMkLst>
            <pc:docMk/>
            <pc:sldMk cId="3853700923" sldId="263"/>
            <ac:graphicFrameMk id="11" creationId="{51375F56-ED5D-4FD7-82BE-3D7E1478914E}"/>
          </ac:graphicFrameMkLst>
        </pc:graphicFrameChg>
        <pc:graphicFrameChg chg="add mod modGraphic">
          <ac:chgData name="sonali patnaik" userId="d14c52c813be6c83" providerId="LiveId" clId="{AEED48FA-D47B-4CB5-8EED-E28E1776D174}" dt="2020-12-26T04:55:55.355" v="8283" actId="20577"/>
          <ac:graphicFrameMkLst>
            <pc:docMk/>
            <pc:sldMk cId="3853700923" sldId="263"/>
            <ac:graphicFrameMk id="12" creationId="{18672D01-8EF6-4EF9-9AFD-7FE70C23B8BB}"/>
          </ac:graphicFrameMkLst>
        </pc:graphicFrameChg>
        <pc:picChg chg="add del mod">
          <ac:chgData name="sonali patnaik" userId="d14c52c813be6c83" providerId="LiveId" clId="{AEED48FA-D47B-4CB5-8EED-E28E1776D174}" dt="2020-12-25T11:58:05.754" v="4015" actId="478"/>
          <ac:picMkLst>
            <pc:docMk/>
            <pc:sldMk cId="3853700923" sldId="263"/>
            <ac:picMk id="8" creationId="{4ADD5805-D0FF-483D-9237-C5C57D6E9825}"/>
          </ac:picMkLst>
        </pc:picChg>
        <pc:picChg chg="add del mod">
          <ac:chgData name="sonali patnaik" userId="d14c52c813be6c83" providerId="LiveId" clId="{AEED48FA-D47B-4CB5-8EED-E28E1776D174}" dt="2020-12-25T11:58:07.785" v="4016" actId="478"/>
          <ac:picMkLst>
            <pc:docMk/>
            <pc:sldMk cId="3853700923" sldId="263"/>
            <ac:picMk id="10" creationId="{B200218F-4E99-47C9-AD4B-075B719CD726}"/>
          </ac:picMkLst>
        </pc:picChg>
        <pc:picChg chg="add del mod">
          <ac:chgData name="sonali patnaik" userId="d14c52c813be6c83" providerId="LiveId" clId="{AEED48FA-D47B-4CB5-8EED-E28E1776D174}" dt="2020-12-25T13:56:55.236" v="4449" actId="478"/>
          <ac:picMkLst>
            <pc:docMk/>
            <pc:sldMk cId="3853700923" sldId="263"/>
            <ac:picMk id="14" creationId="{9BB5D8AF-876E-4DA7-8F5D-0180E318FB12}"/>
          </ac:picMkLst>
        </pc:picChg>
        <pc:picChg chg="add mod">
          <ac:chgData name="sonali patnaik" userId="d14c52c813be6c83" providerId="LiveId" clId="{AEED48FA-D47B-4CB5-8EED-E28E1776D174}" dt="2020-12-25T20:47:35.340" v="6604" actId="1035"/>
          <ac:picMkLst>
            <pc:docMk/>
            <pc:sldMk cId="3853700923" sldId="263"/>
            <ac:picMk id="16" creationId="{D925A1A6-3CEB-44F3-86E4-308626A92CCF}"/>
          </ac:picMkLst>
        </pc:picChg>
        <pc:picChg chg="add del mod">
          <ac:chgData name="sonali patnaik" userId="d14c52c813be6c83" providerId="LiveId" clId="{AEED48FA-D47B-4CB5-8EED-E28E1776D174}" dt="2020-12-25T12:09:23.873" v="4155" actId="478"/>
          <ac:picMkLst>
            <pc:docMk/>
            <pc:sldMk cId="3853700923" sldId="263"/>
            <ac:picMk id="18" creationId="{9F121073-B7E3-4DD5-A351-96A306D9B206}"/>
          </ac:picMkLst>
        </pc:picChg>
        <pc:picChg chg="add del mod">
          <ac:chgData name="sonali patnaik" userId="d14c52c813be6c83" providerId="LiveId" clId="{AEED48FA-D47B-4CB5-8EED-E28E1776D174}" dt="2020-12-25T12:09:25.144" v="4156" actId="478"/>
          <ac:picMkLst>
            <pc:docMk/>
            <pc:sldMk cId="3853700923" sldId="263"/>
            <ac:picMk id="20" creationId="{0CEFA116-7193-451B-92AB-DE3E06B0D9C2}"/>
          </ac:picMkLst>
        </pc:picChg>
        <pc:picChg chg="add del mod">
          <ac:chgData name="sonali patnaik" userId="d14c52c813be6c83" providerId="LiveId" clId="{AEED48FA-D47B-4CB5-8EED-E28E1776D174}" dt="2020-12-25T20:47:41.772" v="6605" actId="1035"/>
          <ac:picMkLst>
            <pc:docMk/>
            <pc:sldMk cId="3853700923" sldId="263"/>
            <ac:picMk id="22" creationId="{C6529EB5-565B-4F7C-91EF-A65973455DD7}"/>
          </ac:picMkLst>
        </pc:picChg>
        <pc:picChg chg="add del mod">
          <ac:chgData name="sonali patnaik" userId="d14c52c813be6c83" providerId="LiveId" clId="{AEED48FA-D47B-4CB5-8EED-E28E1776D174}" dt="2020-12-25T13:21:18.919" v="4443" actId="478"/>
          <ac:picMkLst>
            <pc:docMk/>
            <pc:sldMk cId="3853700923" sldId="263"/>
            <ac:picMk id="24" creationId="{6BFDF3A8-59E7-4CFD-88EB-A1394904B586}"/>
          </ac:picMkLst>
        </pc:picChg>
        <pc:picChg chg="add del mod">
          <ac:chgData name="sonali patnaik" userId="d14c52c813be6c83" providerId="LiveId" clId="{AEED48FA-D47B-4CB5-8EED-E28E1776D174}" dt="2020-12-25T13:21:13.232" v="4435" actId="931"/>
          <ac:picMkLst>
            <pc:docMk/>
            <pc:sldMk cId="3853700923" sldId="263"/>
            <ac:picMk id="26" creationId="{B26D9F25-214D-4075-BB44-C8D16BBCE078}"/>
          </ac:picMkLst>
        </pc:picChg>
        <pc:picChg chg="add mod">
          <ac:chgData name="sonali patnaik" userId="d14c52c813be6c83" providerId="LiveId" clId="{AEED48FA-D47B-4CB5-8EED-E28E1776D174}" dt="2020-12-25T20:47:26.509" v="6603" actId="1035"/>
          <ac:picMkLst>
            <pc:docMk/>
            <pc:sldMk cId="3853700923" sldId="263"/>
            <ac:picMk id="28" creationId="{9AEF7D14-16DD-43A0-88A1-AE6D1086E671}"/>
          </ac:picMkLst>
        </pc:picChg>
      </pc:sldChg>
      <pc:sldChg chg="modSp new del mod ord">
        <pc:chgData name="sonali patnaik" userId="d14c52c813be6c83" providerId="LiveId" clId="{AEED48FA-D47B-4CB5-8EED-E28E1776D174}" dt="2020-12-27T15:21:27.894" v="15427" actId="2696"/>
        <pc:sldMkLst>
          <pc:docMk/>
          <pc:sldMk cId="4120135717" sldId="264"/>
        </pc:sldMkLst>
        <pc:spChg chg="mod">
          <ac:chgData name="sonali patnaik" userId="d14c52c813be6c83" providerId="LiveId" clId="{AEED48FA-D47B-4CB5-8EED-E28E1776D174}" dt="2020-12-26T17:09:07.219" v="10980" actId="5793"/>
          <ac:spMkLst>
            <pc:docMk/>
            <pc:sldMk cId="4120135717" sldId="264"/>
            <ac:spMk id="2" creationId="{88A3D1D7-6D1F-4FA5-90FA-D5271C3B2EC1}"/>
          </ac:spMkLst>
        </pc:spChg>
        <pc:spChg chg="mod">
          <ac:chgData name="sonali patnaik" userId="d14c52c813be6c83" providerId="LiveId" clId="{AEED48FA-D47B-4CB5-8EED-E28E1776D174}" dt="2020-12-27T14:10:55.075" v="13772" actId="27636"/>
          <ac:spMkLst>
            <pc:docMk/>
            <pc:sldMk cId="4120135717" sldId="264"/>
            <ac:spMk id="3" creationId="{5DF16B57-CD98-44FC-B741-7217E657DD2F}"/>
          </ac:spMkLst>
        </pc:spChg>
      </pc:sldChg>
      <pc:sldChg chg="modSp new del mod">
        <pc:chgData name="sonali patnaik" userId="d14c52c813be6c83" providerId="LiveId" clId="{AEED48FA-D47B-4CB5-8EED-E28E1776D174}" dt="2020-12-26T19:43:04.004" v="11298" actId="2696"/>
        <pc:sldMkLst>
          <pc:docMk/>
          <pc:sldMk cId="3669283159" sldId="265"/>
        </pc:sldMkLst>
        <pc:spChg chg="mod">
          <ac:chgData name="sonali patnaik" userId="d14c52c813be6c83" providerId="LiveId" clId="{AEED48FA-D47B-4CB5-8EED-E28E1776D174}" dt="2020-12-25T11:22:38.419" v="3824" actId="20577"/>
          <ac:spMkLst>
            <pc:docMk/>
            <pc:sldMk cId="3669283159" sldId="265"/>
            <ac:spMk id="3" creationId="{CEBAFBC9-7BF9-4193-A02E-8BEE16CD0B94}"/>
          </ac:spMkLst>
        </pc:spChg>
      </pc:sldChg>
      <pc:sldChg chg="modSp add del mod">
        <pc:chgData name="sonali patnaik" userId="d14c52c813be6c83" providerId="LiveId" clId="{AEED48FA-D47B-4CB5-8EED-E28E1776D174}" dt="2020-12-25T21:21:08.174" v="6833" actId="2696"/>
        <pc:sldMkLst>
          <pc:docMk/>
          <pc:sldMk cId="4106282363" sldId="266"/>
        </pc:sldMkLst>
        <pc:graphicFrameChg chg="mod modGraphic">
          <ac:chgData name="sonali patnaik" userId="d14c52c813be6c83" providerId="LiveId" clId="{AEED48FA-D47B-4CB5-8EED-E28E1776D174}" dt="2020-12-25T11:50:26.695" v="3963"/>
          <ac:graphicFrameMkLst>
            <pc:docMk/>
            <pc:sldMk cId="4106282363" sldId="266"/>
            <ac:graphicFrameMk id="6" creationId="{5688436E-C676-4C26-B1D7-B2BF48F45D2D}"/>
          </ac:graphicFrameMkLst>
        </pc:graphicFrameChg>
      </pc:sldChg>
      <pc:sldChg chg="addSp delSp modSp add mod">
        <pc:chgData name="sonali patnaik" userId="d14c52c813be6c83" providerId="LiveId" clId="{AEED48FA-D47B-4CB5-8EED-E28E1776D174}" dt="2020-12-27T17:53:39.966" v="17113" actId="2"/>
        <pc:sldMkLst>
          <pc:docMk/>
          <pc:sldMk cId="2517409852" sldId="267"/>
        </pc:sldMkLst>
        <pc:spChg chg="mod">
          <ac:chgData name="sonali patnaik" userId="d14c52c813be6c83" providerId="LiveId" clId="{AEED48FA-D47B-4CB5-8EED-E28E1776D174}" dt="2020-12-27T16:40:51.445" v="16198" actId="255"/>
          <ac:spMkLst>
            <pc:docMk/>
            <pc:sldMk cId="2517409852" sldId="267"/>
            <ac:spMk id="2" creationId="{B4D450B1-031C-4A82-B930-6F49A29329E8}"/>
          </ac:spMkLst>
        </pc:spChg>
        <pc:graphicFrameChg chg="mod modGraphic">
          <ac:chgData name="sonali patnaik" userId="d14c52c813be6c83" providerId="LiveId" clId="{AEED48FA-D47B-4CB5-8EED-E28E1776D174}" dt="2020-12-27T17:53:39.966" v="17113" actId="2"/>
          <ac:graphicFrameMkLst>
            <pc:docMk/>
            <pc:sldMk cId="2517409852" sldId="267"/>
            <ac:graphicFrameMk id="12" creationId="{18672D01-8EF6-4EF9-9AFD-7FE70C23B8BB}"/>
          </ac:graphicFrameMkLst>
        </pc:graphicFrameChg>
        <pc:picChg chg="add mod">
          <ac:chgData name="sonali patnaik" userId="d14c52c813be6c83" providerId="LiveId" clId="{AEED48FA-D47B-4CB5-8EED-E28E1776D174}" dt="2020-12-27T16:42:05.823" v="16237" actId="14100"/>
          <ac:picMkLst>
            <pc:docMk/>
            <pc:sldMk cId="2517409852" sldId="267"/>
            <ac:picMk id="4" creationId="{E8FC5739-89FE-4CEA-B4DA-6703E08ACBD7}"/>
          </ac:picMkLst>
        </pc:picChg>
        <pc:picChg chg="add mod">
          <ac:chgData name="sonali patnaik" userId="d14c52c813be6c83" providerId="LiveId" clId="{AEED48FA-D47B-4CB5-8EED-E28E1776D174}" dt="2020-12-27T16:42:21.282" v="16249" actId="1035"/>
          <ac:picMkLst>
            <pc:docMk/>
            <pc:sldMk cId="2517409852" sldId="267"/>
            <ac:picMk id="6" creationId="{977BAB1C-DFC2-4E71-877A-663CF4E66695}"/>
          </ac:picMkLst>
        </pc:picChg>
        <pc:picChg chg="add mod">
          <ac:chgData name="sonali patnaik" userId="d14c52c813be6c83" providerId="LiveId" clId="{AEED48FA-D47B-4CB5-8EED-E28E1776D174}" dt="2020-12-27T16:42:16.955" v="16246" actId="1037"/>
          <ac:picMkLst>
            <pc:docMk/>
            <pc:sldMk cId="2517409852" sldId="267"/>
            <ac:picMk id="8" creationId="{B114085A-51B9-4FD7-8977-D92862333CBF}"/>
          </ac:picMkLst>
        </pc:picChg>
        <pc:picChg chg="add del mod">
          <ac:chgData name="sonali patnaik" userId="d14c52c813be6c83" providerId="LiveId" clId="{AEED48FA-D47B-4CB5-8EED-E28E1776D174}" dt="2020-12-25T13:19:09.678" v="4414" actId="478"/>
          <ac:picMkLst>
            <pc:docMk/>
            <pc:sldMk cId="2517409852" sldId="267"/>
            <ac:picMk id="10" creationId="{809E01AB-1CC2-41A6-AFC7-DBA6C61255A9}"/>
          </ac:picMkLst>
        </pc:picChg>
        <pc:picChg chg="add del">
          <ac:chgData name="sonali patnaik" userId="d14c52c813be6c83" providerId="LiveId" clId="{AEED48FA-D47B-4CB5-8EED-E28E1776D174}" dt="2020-12-25T13:14:35.900" v="4383" actId="478"/>
          <ac:picMkLst>
            <pc:docMk/>
            <pc:sldMk cId="2517409852" sldId="267"/>
            <ac:picMk id="14" creationId="{9BB5D8AF-876E-4DA7-8F5D-0180E318FB12}"/>
          </ac:picMkLst>
        </pc:picChg>
        <pc:picChg chg="add del">
          <ac:chgData name="sonali patnaik" userId="d14c52c813be6c83" providerId="LiveId" clId="{AEED48FA-D47B-4CB5-8EED-E28E1776D174}" dt="2020-12-25T13:15:34.093" v="4395" actId="478"/>
          <ac:picMkLst>
            <pc:docMk/>
            <pc:sldMk cId="2517409852" sldId="267"/>
            <ac:picMk id="16" creationId="{D925A1A6-3CEB-44F3-86E4-308626A92CCF}"/>
          </ac:picMkLst>
        </pc:picChg>
        <pc:picChg chg="add del">
          <ac:chgData name="sonali patnaik" userId="d14c52c813be6c83" providerId="LiveId" clId="{AEED48FA-D47B-4CB5-8EED-E28E1776D174}" dt="2020-12-25T13:16:22.750" v="4403" actId="478"/>
          <ac:picMkLst>
            <pc:docMk/>
            <pc:sldMk cId="2517409852" sldId="267"/>
            <ac:picMk id="22" creationId="{C6529EB5-565B-4F7C-91EF-A65973455DD7}"/>
          </ac:picMkLst>
        </pc:picChg>
      </pc:sldChg>
      <pc:sldChg chg="addSp modSp new del mod">
        <pc:chgData name="sonali patnaik" userId="d14c52c813be6c83" providerId="LiveId" clId="{AEED48FA-D47B-4CB5-8EED-E28E1776D174}" dt="2020-12-27T16:14:08.923" v="15892" actId="47"/>
        <pc:sldMkLst>
          <pc:docMk/>
          <pc:sldMk cId="2986468387" sldId="268"/>
        </pc:sldMkLst>
        <pc:spChg chg="mod">
          <ac:chgData name="sonali patnaik" userId="d14c52c813be6c83" providerId="LiveId" clId="{AEED48FA-D47B-4CB5-8EED-E28E1776D174}" dt="2020-12-26T03:49:31.007" v="7762" actId="313"/>
          <ac:spMkLst>
            <pc:docMk/>
            <pc:sldMk cId="2986468387" sldId="268"/>
            <ac:spMk id="2" creationId="{47E6A6C9-C4E7-42A9-AFAC-76487C8E6D7B}"/>
          </ac:spMkLst>
        </pc:spChg>
        <pc:spChg chg="mod">
          <ac:chgData name="sonali patnaik" userId="d14c52c813be6c83" providerId="LiveId" clId="{AEED48FA-D47B-4CB5-8EED-E28E1776D174}" dt="2020-12-26T03:50:11.324" v="7768" actId="20577"/>
          <ac:spMkLst>
            <pc:docMk/>
            <pc:sldMk cId="2986468387" sldId="268"/>
            <ac:spMk id="3" creationId="{72D0F59D-DF59-4739-8996-FE9449F378FE}"/>
          </ac:spMkLst>
        </pc:spChg>
        <pc:picChg chg="add mod">
          <ac:chgData name="sonali patnaik" userId="d14c52c813be6c83" providerId="LiveId" clId="{AEED48FA-D47B-4CB5-8EED-E28E1776D174}" dt="2020-12-26T03:50:24.943" v="7856" actId="1037"/>
          <ac:picMkLst>
            <pc:docMk/>
            <pc:sldMk cId="2986468387" sldId="268"/>
            <ac:picMk id="5" creationId="{A021D62E-E437-43F8-B03D-0A708724FA0E}"/>
          </ac:picMkLst>
        </pc:picChg>
      </pc:sldChg>
      <pc:sldChg chg="add del ord">
        <pc:chgData name="sonali patnaik" userId="d14c52c813be6c83" providerId="LiveId" clId="{AEED48FA-D47B-4CB5-8EED-E28E1776D174}" dt="2020-12-26T19:42:38.019" v="11297" actId="2696"/>
        <pc:sldMkLst>
          <pc:docMk/>
          <pc:sldMk cId="1659613171" sldId="269"/>
        </pc:sldMkLst>
      </pc:sldChg>
      <pc:sldChg chg="new del">
        <pc:chgData name="sonali patnaik" userId="d14c52c813be6c83" providerId="LiveId" clId="{AEED48FA-D47B-4CB5-8EED-E28E1776D174}" dt="2020-12-26T12:50:00.639" v="9830" actId="2696"/>
        <pc:sldMkLst>
          <pc:docMk/>
          <pc:sldMk cId="1799926974" sldId="269"/>
        </pc:sldMkLst>
      </pc:sldChg>
      <pc:sldChg chg="addSp modSp new mod modClrScheme chgLayout">
        <pc:chgData name="sonali patnaik" userId="d14c52c813be6c83" providerId="LiveId" clId="{AEED48FA-D47B-4CB5-8EED-E28E1776D174}" dt="2020-12-27T17:53:45.985" v="17120" actId="2"/>
        <pc:sldMkLst>
          <pc:docMk/>
          <pc:sldMk cId="3008302503" sldId="270"/>
        </pc:sldMkLst>
        <pc:spChg chg="mod ord">
          <ac:chgData name="sonali patnaik" userId="d14c52c813be6c83" providerId="LiveId" clId="{AEED48FA-D47B-4CB5-8EED-E28E1776D174}" dt="2020-12-27T16:45:46.849" v="16268" actId="255"/>
          <ac:spMkLst>
            <pc:docMk/>
            <pc:sldMk cId="3008302503" sldId="270"/>
            <ac:spMk id="2" creationId="{94BFF529-D2A8-43F1-9915-C667274E0433}"/>
          </ac:spMkLst>
        </pc:spChg>
        <pc:spChg chg="mod ord">
          <ac:chgData name="sonali patnaik" userId="d14c52c813be6c83" providerId="LiveId" clId="{AEED48FA-D47B-4CB5-8EED-E28E1776D174}" dt="2020-12-26T17:41:47.561" v="10995" actId="14100"/>
          <ac:spMkLst>
            <pc:docMk/>
            <pc:sldMk cId="3008302503" sldId="270"/>
            <ac:spMk id="3" creationId="{49F54D54-5C47-44DD-8EBD-9941E030271C}"/>
          </ac:spMkLst>
        </pc:spChg>
        <pc:spChg chg="add mod ord">
          <ac:chgData name="sonali patnaik" userId="d14c52c813be6c83" providerId="LiveId" clId="{AEED48FA-D47B-4CB5-8EED-E28E1776D174}" dt="2020-12-26T18:09:41.377" v="11164" actId="207"/>
          <ac:spMkLst>
            <pc:docMk/>
            <pc:sldMk cId="3008302503" sldId="270"/>
            <ac:spMk id="4" creationId="{39E0B4B3-ACE5-47A5-BE97-805C4D265046}"/>
          </ac:spMkLst>
        </pc:spChg>
        <pc:spChg chg="add mod">
          <ac:chgData name="sonali patnaik" userId="d14c52c813be6c83" providerId="LiveId" clId="{AEED48FA-D47B-4CB5-8EED-E28E1776D174}" dt="2020-12-27T17:53:45.985" v="17120" actId="2"/>
          <ac:spMkLst>
            <pc:docMk/>
            <pc:sldMk cId="3008302503" sldId="270"/>
            <ac:spMk id="6" creationId="{D236707C-7CB2-4773-8B65-FCD4F26EEDDB}"/>
          </ac:spMkLst>
        </pc:spChg>
      </pc:sldChg>
      <pc:sldChg chg="addSp delSp modSp add mod modClrScheme chgLayout">
        <pc:chgData name="sonali patnaik" userId="d14c52c813be6c83" providerId="LiveId" clId="{AEED48FA-D47B-4CB5-8EED-E28E1776D174}" dt="2020-12-27T17:53:47.935" v="17122" actId="2"/>
        <pc:sldMkLst>
          <pc:docMk/>
          <pc:sldMk cId="3468340391" sldId="271"/>
        </pc:sldMkLst>
        <pc:spChg chg="del mod">
          <ac:chgData name="sonali patnaik" userId="d14c52c813be6c83" providerId="LiveId" clId="{AEED48FA-D47B-4CB5-8EED-E28E1776D174}" dt="2020-12-26T18:50:52.293" v="11248" actId="478"/>
          <ac:spMkLst>
            <pc:docMk/>
            <pc:sldMk cId="3468340391" sldId="271"/>
            <ac:spMk id="2" creationId="{94BFF529-D2A8-43F1-9915-C667274E0433}"/>
          </ac:spMkLst>
        </pc:spChg>
        <pc:spChg chg="del mod ord">
          <ac:chgData name="sonali patnaik" userId="d14c52c813be6c83" providerId="LiveId" clId="{AEED48FA-D47B-4CB5-8EED-E28E1776D174}" dt="2020-12-26T18:55:41.507" v="11294" actId="478"/>
          <ac:spMkLst>
            <pc:docMk/>
            <pc:sldMk cId="3468340391" sldId="271"/>
            <ac:spMk id="3" creationId="{49F54D54-5C47-44DD-8EBD-9941E030271C}"/>
          </ac:spMkLst>
        </pc:spChg>
        <pc:spChg chg="del">
          <ac:chgData name="sonali patnaik" userId="d14c52c813be6c83" providerId="LiveId" clId="{AEED48FA-D47B-4CB5-8EED-E28E1776D174}" dt="2020-12-26T18:50:42.862" v="11245" actId="478"/>
          <ac:spMkLst>
            <pc:docMk/>
            <pc:sldMk cId="3468340391" sldId="271"/>
            <ac:spMk id="4" creationId="{39E0B4B3-ACE5-47A5-BE97-805C4D265046}"/>
          </ac:spMkLst>
        </pc:spChg>
        <pc:spChg chg="mod">
          <ac:chgData name="sonali patnaik" userId="d14c52c813be6c83" providerId="LiveId" clId="{AEED48FA-D47B-4CB5-8EED-E28E1776D174}" dt="2020-12-27T17:53:47.935" v="17122" actId="2"/>
          <ac:spMkLst>
            <pc:docMk/>
            <pc:sldMk cId="3468340391" sldId="271"/>
            <ac:spMk id="6" creationId="{D236707C-7CB2-4773-8B65-FCD4F26EEDDB}"/>
          </ac:spMkLst>
        </pc:spChg>
        <pc:spChg chg="add del mod">
          <ac:chgData name="sonali patnaik" userId="d14c52c813be6c83" providerId="LiveId" clId="{AEED48FA-D47B-4CB5-8EED-E28E1776D174}" dt="2020-12-26T18:50:45.123" v="11246" actId="478"/>
          <ac:spMkLst>
            <pc:docMk/>
            <pc:sldMk cId="3468340391" sldId="271"/>
            <ac:spMk id="7" creationId="{876722D9-71E8-40CB-BCFA-DB1D6207A06A}"/>
          </ac:spMkLst>
        </pc:spChg>
        <pc:spChg chg="add mod ord">
          <ac:chgData name="sonali patnaik" userId="d14c52c813be6c83" providerId="LiveId" clId="{AEED48FA-D47B-4CB5-8EED-E28E1776D174}" dt="2020-12-27T16:46:08.532" v="16269" actId="255"/>
          <ac:spMkLst>
            <pc:docMk/>
            <pc:sldMk cId="3468340391" sldId="271"/>
            <ac:spMk id="8" creationId="{3CC01C5E-16A2-411D-9C09-F8C6824E6373}"/>
          </ac:spMkLst>
        </pc:spChg>
        <pc:spChg chg="add del mod">
          <ac:chgData name="sonali patnaik" userId="d14c52c813be6c83" providerId="LiveId" clId="{AEED48FA-D47B-4CB5-8EED-E28E1776D174}" dt="2020-12-26T18:55:48.819" v="11295" actId="478"/>
          <ac:spMkLst>
            <pc:docMk/>
            <pc:sldMk cId="3468340391" sldId="271"/>
            <ac:spMk id="10" creationId="{0C71AD2B-6E1A-4996-A6C3-39441102322B}"/>
          </ac:spMkLst>
        </pc:spChg>
        <pc:spChg chg="add del mod">
          <ac:chgData name="sonali patnaik" userId="d14c52c813be6c83" providerId="LiveId" clId="{AEED48FA-D47B-4CB5-8EED-E28E1776D174}" dt="2020-12-27T10:03:46.661" v="11938" actId="478"/>
          <ac:spMkLst>
            <pc:docMk/>
            <pc:sldMk cId="3468340391" sldId="271"/>
            <ac:spMk id="13" creationId="{418E209E-C8AB-48BA-A291-FD28D09EA09B}"/>
          </ac:spMkLst>
        </pc:spChg>
        <pc:spChg chg="add mod">
          <ac:chgData name="sonali patnaik" userId="d14c52c813be6c83" providerId="LiveId" clId="{AEED48FA-D47B-4CB5-8EED-E28E1776D174}" dt="2020-12-27T11:13:38.063" v="12388" actId="1037"/>
          <ac:spMkLst>
            <pc:docMk/>
            <pc:sldMk cId="3468340391" sldId="271"/>
            <ac:spMk id="14" creationId="{48C636F8-7ABB-4CF6-A158-1FB0F67F1887}"/>
          </ac:spMkLst>
        </pc:spChg>
        <pc:graphicFrameChg chg="add del mod modGraphic">
          <ac:chgData name="sonali patnaik" userId="d14c52c813be6c83" providerId="LiveId" clId="{AEED48FA-D47B-4CB5-8EED-E28E1776D174}" dt="2020-12-27T09:44:50.976" v="11847" actId="478"/>
          <ac:graphicFrameMkLst>
            <pc:docMk/>
            <pc:sldMk cId="3468340391" sldId="271"/>
            <ac:graphicFrameMk id="11" creationId="{3A0E47ED-47B7-4784-9999-84A65D374D23}"/>
          </ac:graphicFrameMkLst>
        </pc:graphicFrameChg>
        <pc:graphicFrameChg chg="add mod modGraphic">
          <ac:chgData name="sonali patnaik" userId="d14c52c813be6c83" providerId="LiveId" clId="{AEED48FA-D47B-4CB5-8EED-E28E1776D174}" dt="2020-12-27T16:46:30.475" v="16272" actId="114"/>
          <ac:graphicFrameMkLst>
            <pc:docMk/>
            <pc:sldMk cId="3468340391" sldId="271"/>
            <ac:graphicFrameMk id="12" creationId="{8115C4DE-FDEE-47D8-8401-A14E3576A94E}"/>
          </ac:graphicFrameMkLst>
        </pc:graphicFrameChg>
      </pc:sldChg>
      <pc:sldChg chg="addSp delSp modSp new mod modClrScheme chgLayout">
        <pc:chgData name="sonali patnaik" userId="d14c52c813be6c83" providerId="LiveId" clId="{AEED48FA-D47B-4CB5-8EED-E28E1776D174}" dt="2020-12-27T16:47:22.734" v="16276" actId="255"/>
        <pc:sldMkLst>
          <pc:docMk/>
          <pc:sldMk cId="3063788051" sldId="272"/>
        </pc:sldMkLst>
        <pc:spChg chg="del mod ord">
          <ac:chgData name="sonali patnaik" userId="d14c52c813be6c83" providerId="LiveId" clId="{AEED48FA-D47B-4CB5-8EED-E28E1776D174}" dt="2020-12-27T07:20:13.963" v="11300" actId="700"/>
          <ac:spMkLst>
            <pc:docMk/>
            <pc:sldMk cId="3063788051" sldId="272"/>
            <ac:spMk id="2" creationId="{AB8AED77-456E-4ECE-90BF-FED61E344F75}"/>
          </ac:spMkLst>
        </pc:spChg>
        <pc:spChg chg="del mod ord">
          <ac:chgData name="sonali patnaik" userId="d14c52c813be6c83" providerId="LiveId" clId="{AEED48FA-D47B-4CB5-8EED-E28E1776D174}" dt="2020-12-27T07:20:13.963" v="11300" actId="700"/>
          <ac:spMkLst>
            <pc:docMk/>
            <pc:sldMk cId="3063788051" sldId="272"/>
            <ac:spMk id="3" creationId="{56355D07-0A37-4143-87A3-6054646DFF6E}"/>
          </ac:spMkLst>
        </pc:spChg>
        <pc:spChg chg="add del mod ord">
          <ac:chgData name="sonali patnaik" userId="d14c52c813be6c83" providerId="LiveId" clId="{AEED48FA-D47B-4CB5-8EED-E28E1776D174}" dt="2020-12-27T07:21:59.733" v="11306" actId="700"/>
          <ac:spMkLst>
            <pc:docMk/>
            <pc:sldMk cId="3063788051" sldId="272"/>
            <ac:spMk id="4" creationId="{6B6B0782-8F46-4558-8834-F45C60BED649}"/>
          </ac:spMkLst>
        </pc:spChg>
        <pc:spChg chg="add del mod ord">
          <ac:chgData name="sonali patnaik" userId="d14c52c813be6c83" providerId="LiveId" clId="{AEED48FA-D47B-4CB5-8EED-E28E1776D174}" dt="2020-12-27T07:21:59.733" v="11306" actId="700"/>
          <ac:spMkLst>
            <pc:docMk/>
            <pc:sldMk cId="3063788051" sldId="272"/>
            <ac:spMk id="5" creationId="{9C5A061B-F724-4688-B074-47C67195CC3F}"/>
          </ac:spMkLst>
        </pc:spChg>
        <pc:spChg chg="add del mod ord">
          <ac:chgData name="sonali patnaik" userId="d14c52c813be6c83" providerId="LiveId" clId="{AEED48FA-D47B-4CB5-8EED-E28E1776D174}" dt="2020-12-27T07:21:59.733" v="11306" actId="700"/>
          <ac:spMkLst>
            <pc:docMk/>
            <pc:sldMk cId="3063788051" sldId="272"/>
            <ac:spMk id="6" creationId="{C34C4771-4652-474B-BEEB-7720F7E6B1B8}"/>
          </ac:spMkLst>
        </pc:spChg>
        <pc:spChg chg="add mod ord">
          <ac:chgData name="sonali patnaik" userId="d14c52c813be6c83" providerId="LiveId" clId="{AEED48FA-D47B-4CB5-8EED-E28E1776D174}" dt="2020-12-27T16:46:48.309" v="16274" actId="255"/>
          <ac:spMkLst>
            <pc:docMk/>
            <pc:sldMk cId="3063788051" sldId="272"/>
            <ac:spMk id="7" creationId="{3893687E-AE85-4DC5-AF18-8D4E615BE1E8}"/>
          </ac:spMkLst>
        </pc:spChg>
        <pc:spChg chg="add mod ord">
          <ac:chgData name="sonali patnaik" userId="d14c52c813be6c83" providerId="LiveId" clId="{AEED48FA-D47B-4CB5-8EED-E28E1776D174}" dt="2020-12-27T15:20:56.594" v="15424" actId="14100"/>
          <ac:spMkLst>
            <pc:docMk/>
            <pc:sldMk cId="3063788051" sldId="272"/>
            <ac:spMk id="8" creationId="{CA28A757-72E8-47E8-8FB4-52348913E85F}"/>
          </ac:spMkLst>
        </pc:spChg>
        <pc:spChg chg="add mod ord">
          <ac:chgData name="sonali patnaik" userId="d14c52c813be6c83" providerId="LiveId" clId="{AEED48FA-D47B-4CB5-8EED-E28E1776D174}" dt="2020-12-27T15:21:00.496" v="15425" actId="14100"/>
          <ac:spMkLst>
            <pc:docMk/>
            <pc:sldMk cId="3063788051" sldId="272"/>
            <ac:spMk id="9" creationId="{6D1F3A66-2306-4802-8DC7-F5F9F1EEDB6E}"/>
          </ac:spMkLst>
        </pc:spChg>
        <pc:spChg chg="add mod ord">
          <ac:chgData name="sonali patnaik" userId="d14c52c813be6c83" providerId="LiveId" clId="{AEED48FA-D47B-4CB5-8EED-E28E1776D174}" dt="2020-12-27T15:21:03.579" v="15426" actId="14100"/>
          <ac:spMkLst>
            <pc:docMk/>
            <pc:sldMk cId="3063788051" sldId="272"/>
            <ac:spMk id="10" creationId="{2F9D2191-0ED8-4FCD-A76B-CB76C689FE30}"/>
          </ac:spMkLst>
        </pc:spChg>
        <pc:spChg chg="add mod ord">
          <ac:chgData name="sonali patnaik" userId="d14c52c813be6c83" providerId="LiveId" clId="{AEED48FA-D47B-4CB5-8EED-E28E1776D174}" dt="2020-12-27T12:48:14.631" v="13381" actId="1076"/>
          <ac:spMkLst>
            <pc:docMk/>
            <pc:sldMk cId="3063788051" sldId="272"/>
            <ac:spMk id="11" creationId="{39028E78-9E3C-41F6-A770-2FA455683F72}"/>
          </ac:spMkLst>
        </pc:spChg>
        <pc:spChg chg="add mod ord">
          <ac:chgData name="sonali patnaik" userId="d14c52c813be6c83" providerId="LiveId" clId="{AEED48FA-D47B-4CB5-8EED-E28E1776D174}" dt="2020-12-27T16:47:22.734" v="16276" actId="255"/>
          <ac:spMkLst>
            <pc:docMk/>
            <pc:sldMk cId="3063788051" sldId="272"/>
            <ac:spMk id="12" creationId="{C62F5740-6320-43AA-9B98-27FC79FD0ED2}"/>
          </ac:spMkLst>
        </pc:spChg>
        <pc:spChg chg="add mod ord">
          <ac:chgData name="sonali patnaik" userId="d14c52c813be6c83" providerId="LiveId" clId="{AEED48FA-D47B-4CB5-8EED-E28E1776D174}" dt="2020-12-27T14:57:48.863" v="14858" actId="2711"/>
          <ac:spMkLst>
            <pc:docMk/>
            <pc:sldMk cId="3063788051" sldId="272"/>
            <ac:spMk id="13" creationId="{574DD734-61D9-40E7-8C11-F8EB7D79F9E4}"/>
          </ac:spMkLst>
        </pc:spChg>
        <pc:spChg chg="add del mod">
          <ac:chgData name="sonali patnaik" userId="d14c52c813be6c83" providerId="LiveId" clId="{AEED48FA-D47B-4CB5-8EED-E28E1776D174}" dt="2020-12-27T13:09:39.146" v="13464"/>
          <ac:spMkLst>
            <pc:docMk/>
            <pc:sldMk cId="3063788051" sldId="272"/>
            <ac:spMk id="14" creationId="{9C95CABE-E9E9-46BF-B973-4B2C91E80095}"/>
          </ac:spMkLst>
        </pc:spChg>
        <pc:graphicFrameChg chg="add del mod">
          <ac:chgData name="sonali patnaik" userId="d14c52c813be6c83" providerId="LiveId" clId="{AEED48FA-D47B-4CB5-8EED-E28E1776D174}" dt="2020-12-27T15:15:36.532" v="15214"/>
          <ac:graphicFrameMkLst>
            <pc:docMk/>
            <pc:sldMk cId="3063788051" sldId="272"/>
            <ac:graphicFrameMk id="15" creationId="{FC220C02-5D0A-4B9B-BDD2-95C7D6DC4B7E}"/>
          </ac:graphicFrameMkLst>
        </pc:graphicFrameChg>
      </pc:sldChg>
      <pc:sldChg chg="delSp modSp new del mod">
        <pc:chgData name="sonali patnaik" userId="d14c52c813be6c83" providerId="LiveId" clId="{AEED48FA-D47B-4CB5-8EED-E28E1776D174}" dt="2020-12-27T16:20:58.547" v="15935" actId="47"/>
        <pc:sldMkLst>
          <pc:docMk/>
          <pc:sldMk cId="3648497794" sldId="273"/>
        </pc:sldMkLst>
        <pc:spChg chg="mod">
          <ac:chgData name="sonali patnaik" userId="d14c52c813be6c83" providerId="LiveId" clId="{AEED48FA-D47B-4CB5-8EED-E28E1776D174}" dt="2020-12-27T14:37:02.476" v="14324" actId="113"/>
          <ac:spMkLst>
            <pc:docMk/>
            <pc:sldMk cId="3648497794" sldId="273"/>
            <ac:spMk id="2" creationId="{083324FC-C631-435C-BAF5-54881EACBD8E}"/>
          </ac:spMkLst>
        </pc:spChg>
        <pc:spChg chg="mod">
          <ac:chgData name="sonali patnaik" userId="d14c52c813be6c83" providerId="LiveId" clId="{AEED48FA-D47B-4CB5-8EED-E28E1776D174}" dt="2020-12-27T14:36:50.760" v="14322" actId="207"/>
          <ac:spMkLst>
            <pc:docMk/>
            <pc:sldMk cId="3648497794" sldId="273"/>
            <ac:spMk id="3" creationId="{AAF4494E-534D-4191-A3CB-45E7F8894E82}"/>
          </ac:spMkLst>
        </pc:spChg>
        <pc:spChg chg="del mod">
          <ac:chgData name="sonali patnaik" userId="d14c52c813be6c83" providerId="LiveId" clId="{AEED48FA-D47B-4CB5-8EED-E28E1776D174}" dt="2020-12-27T13:51:02.673" v="13537" actId="478"/>
          <ac:spMkLst>
            <pc:docMk/>
            <pc:sldMk cId="3648497794" sldId="273"/>
            <ac:spMk id="4" creationId="{AFA5A4A7-C615-43B5-8396-F2FBC3171BA3}"/>
          </ac:spMkLst>
        </pc:spChg>
      </pc:sldChg>
      <pc:sldChg chg="addSp delSp modSp new mod modClrScheme chgLayout">
        <pc:chgData name="sonali patnaik" userId="d14c52c813be6c83" providerId="LiveId" clId="{AEED48FA-D47B-4CB5-8EED-E28E1776D174}" dt="2020-12-27T16:48:18.123" v="16278" actId="255"/>
        <pc:sldMkLst>
          <pc:docMk/>
          <pc:sldMk cId="760169799" sldId="274"/>
        </pc:sldMkLst>
        <pc:spChg chg="del mod ord">
          <ac:chgData name="sonali patnaik" userId="d14c52c813be6c83" providerId="LiveId" clId="{AEED48FA-D47B-4CB5-8EED-E28E1776D174}" dt="2020-12-27T15:37:46.645" v="15436" actId="700"/>
          <ac:spMkLst>
            <pc:docMk/>
            <pc:sldMk cId="760169799" sldId="274"/>
            <ac:spMk id="2" creationId="{4C3AC660-1320-4298-9C7A-D098E1233FC1}"/>
          </ac:spMkLst>
        </pc:spChg>
        <pc:spChg chg="del mod ord">
          <ac:chgData name="sonali patnaik" userId="d14c52c813be6c83" providerId="LiveId" clId="{AEED48FA-D47B-4CB5-8EED-E28E1776D174}" dt="2020-12-27T15:37:46.645" v="15436" actId="700"/>
          <ac:spMkLst>
            <pc:docMk/>
            <pc:sldMk cId="760169799" sldId="274"/>
            <ac:spMk id="3" creationId="{537F7A86-B522-4F5C-9519-FF35B220A72D}"/>
          </ac:spMkLst>
        </pc:spChg>
        <pc:spChg chg="del">
          <ac:chgData name="sonali patnaik" userId="d14c52c813be6c83" providerId="LiveId" clId="{AEED48FA-D47B-4CB5-8EED-E28E1776D174}" dt="2020-12-27T15:37:46.645" v="15436" actId="700"/>
          <ac:spMkLst>
            <pc:docMk/>
            <pc:sldMk cId="760169799" sldId="274"/>
            <ac:spMk id="4" creationId="{342FBC3A-9E2E-457D-915A-CA8095B8CCDB}"/>
          </ac:spMkLst>
        </pc:spChg>
        <pc:spChg chg="del">
          <ac:chgData name="sonali patnaik" userId="d14c52c813be6c83" providerId="LiveId" clId="{AEED48FA-D47B-4CB5-8EED-E28E1776D174}" dt="2020-12-27T15:37:46.645" v="15436" actId="700"/>
          <ac:spMkLst>
            <pc:docMk/>
            <pc:sldMk cId="760169799" sldId="274"/>
            <ac:spMk id="5" creationId="{C2C7FC08-3DFA-4417-882F-382209684908}"/>
          </ac:spMkLst>
        </pc:spChg>
        <pc:spChg chg="del">
          <ac:chgData name="sonali patnaik" userId="d14c52c813be6c83" providerId="LiveId" clId="{AEED48FA-D47B-4CB5-8EED-E28E1776D174}" dt="2020-12-27T15:37:46.645" v="15436" actId="700"/>
          <ac:spMkLst>
            <pc:docMk/>
            <pc:sldMk cId="760169799" sldId="274"/>
            <ac:spMk id="6" creationId="{CD2577AC-4A9E-42E3-81A0-D87D61900BB2}"/>
          </ac:spMkLst>
        </pc:spChg>
        <pc:spChg chg="del">
          <ac:chgData name="sonali patnaik" userId="d14c52c813be6c83" providerId="LiveId" clId="{AEED48FA-D47B-4CB5-8EED-E28E1776D174}" dt="2020-12-27T15:37:46.645" v="15436" actId="700"/>
          <ac:spMkLst>
            <pc:docMk/>
            <pc:sldMk cId="760169799" sldId="274"/>
            <ac:spMk id="7" creationId="{93AA8D2E-3596-46CA-8F43-7FFFE077F184}"/>
          </ac:spMkLst>
        </pc:spChg>
        <pc:spChg chg="del">
          <ac:chgData name="sonali patnaik" userId="d14c52c813be6c83" providerId="LiveId" clId="{AEED48FA-D47B-4CB5-8EED-E28E1776D174}" dt="2020-12-27T15:37:46.645" v="15436" actId="700"/>
          <ac:spMkLst>
            <pc:docMk/>
            <pc:sldMk cId="760169799" sldId="274"/>
            <ac:spMk id="8" creationId="{C72C5DCE-E975-4339-8970-E310B853B03E}"/>
          </ac:spMkLst>
        </pc:spChg>
        <pc:spChg chg="add del mod ord">
          <ac:chgData name="sonali patnaik" userId="d14c52c813be6c83" providerId="LiveId" clId="{AEED48FA-D47B-4CB5-8EED-E28E1776D174}" dt="2020-12-27T15:47:38.410" v="15457" actId="700"/>
          <ac:spMkLst>
            <pc:docMk/>
            <pc:sldMk cId="760169799" sldId="274"/>
            <ac:spMk id="9" creationId="{7DA2D560-2E28-4C5C-A7D5-640F7F2D9C21}"/>
          </ac:spMkLst>
        </pc:spChg>
        <pc:spChg chg="add del mod ord">
          <ac:chgData name="sonali patnaik" userId="d14c52c813be6c83" providerId="LiveId" clId="{AEED48FA-D47B-4CB5-8EED-E28E1776D174}" dt="2020-12-27T15:38:49.610" v="15439" actId="1032"/>
          <ac:spMkLst>
            <pc:docMk/>
            <pc:sldMk cId="760169799" sldId="274"/>
            <ac:spMk id="10" creationId="{7BD00543-A719-4FBC-B055-0BA897E6DB7E}"/>
          </ac:spMkLst>
        </pc:spChg>
        <pc:spChg chg="add del mod">
          <ac:chgData name="sonali patnaik" userId="d14c52c813be6c83" providerId="LiveId" clId="{AEED48FA-D47B-4CB5-8EED-E28E1776D174}" dt="2020-12-27T15:41:34.942" v="15441" actId="1032"/>
          <ac:spMkLst>
            <pc:docMk/>
            <pc:sldMk cId="760169799" sldId="274"/>
            <ac:spMk id="13" creationId="{5024003E-D52A-4A0D-864D-A973C89510BE}"/>
          </ac:spMkLst>
        </pc:spChg>
        <pc:spChg chg="add del mod">
          <ac:chgData name="sonali patnaik" userId="d14c52c813be6c83" providerId="LiveId" clId="{AEED48FA-D47B-4CB5-8EED-E28E1776D174}" dt="2020-12-27T15:45:26.769" v="15444" actId="1032"/>
          <ac:spMkLst>
            <pc:docMk/>
            <pc:sldMk cId="760169799" sldId="274"/>
            <ac:spMk id="16" creationId="{823C562C-9DF0-404F-803B-8901DD58506C}"/>
          </ac:spMkLst>
        </pc:spChg>
        <pc:spChg chg="add del mod">
          <ac:chgData name="sonali patnaik" userId="d14c52c813be6c83" providerId="LiveId" clId="{AEED48FA-D47B-4CB5-8EED-E28E1776D174}" dt="2020-12-27T15:45:56.351" v="15447" actId="478"/>
          <ac:spMkLst>
            <pc:docMk/>
            <pc:sldMk cId="760169799" sldId="274"/>
            <ac:spMk id="19" creationId="{E21A5019-0240-4E58-857C-85F3E5EC6517}"/>
          </ac:spMkLst>
        </pc:spChg>
        <pc:spChg chg="add mod ord">
          <ac:chgData name="sonali patnaik" userId="d14c52c813be6c83" providerId="LiveId" clId="{AEED48FA-D47B-4CB5-8EED-E28E1776D174}" dt="2020-12-27T16:48:18.123" v="16278" actId="255"/>
          <ac:spMkLst>
            <pc:docMk/>
            <pc:sldMk cId="760169799" sldId="274"/>
            <ac:spMk id="22" creationId="{0E121092-4D97-41FF-A543-AEBCADBB46CE}"/>
          </ac:spMkLst>
        </pc:spChg>
        <pc:spChg chg="add mod ord">
          <ac:chgData name="sonali patnaik" userId="d14c52c813be6c83" providerId="LiveId" clId="{AEED48FA-D47B-4CB5-8EED-E28E1776D174}" dt="2020-12-27T16:48:03.134" v="16277" actId="207"/>
          <ac:spMkLst>
            <pc:docMk/>
            <pc:sldMk cId="760169799" sldId="274"/>
            <ac:spMk id="23" creationId="{B8049CBC-E521-4C29-BE78-E6994D35437C}"/>
          </ac:spMkLst>
        </pc:spChg>
        <pc:spChg chg="add del mod ord">
          <ac:chgData name="sonali patnaik" userId="d14c52c813be6c83" providerId="LiveId" clId="{AEED48FA-D47B-4CB5-8EED-E28E1776D174}" dt="2020-12-27T15:54:28.212" v="15539" actId="478"/>
          <ac:spMkLst>
            <pc:docMk/>
            <pc:sldMk cId="760169799" sldId="274"/>
            <ac:spMk id="24" creationId="{7B1279DC-7471-4835-B3F5-DE78396A1AAF}"/>
          </ac:spMkLst>
        </pc:spChg>
        <pc:spChg chg="add del mod">
          <ac:chgData name="sonali patnaik" userId="d14c52c813be6c83" providerId="LiveId" clId="{AEED48FA-D47B-4CB5-8EED-E28E1776D174}" dt="2020-12-27T16:04:53.103" v="15754" actId="478"/>
          <ac:spMkLst>
            <pc:docMk/>
            <pc:sldMk cId="760169799" sldId="274"/>
            <ac:spMk id="26" creationId="{3B171B29-1682-4F1E-A073-199832668855}"/>
          </ac:spMkLst>
        </pc:spChg>
        <pc:graphicFrameChg chg="add del modGraphic">
          <ac:chgData name="sonali patnaik" userId="d14c52c813be6c83" providerId="LiveId" clId="{AEED48FA-D47B-4CB5-8EED-E28E1776D174}" dt="2020-12-27T15:39:02.285" v="15440" actId="478"/>
          <ac:graphicFrameMkLst>
            <pc:docMk/>
            <pc:sldMk cId="760169799" sldId="274"/>
            <ac:graphicFrameMk id="11" creationId="{AE63FC2B-C329-46AC-B751-8C113FA859C5}"/>
          </ac:graphicFrameMkLst>
        </pc:graphicFrameChg>
        <pc:graphicFrameChg chg="add del mod modGraphic">
          <ac:chgData name="sonali patnaik" userId="d14c52c813be6c83" providerId="LiveId" clId="{AEED48FA-D47B-4CB5-8EED-E28E1776D174}" dt="2020-12-27T15:43:32.731" v="15443" actId="478"/>
          <ac:graphicFrameMkLst>
            <pc:docMk/>
            <pc:sldMk cId="760169799" sldId="274"/>
            <ac:graphicFrameMk id="14" creationId="{F4933EF3-27FA-45AB-8E85-00CB2A7BD3B7}"/>
          </ac:graphicFrameMkLst>
        </pc:graphicFrameChg>
        <pc:graphicFrameChg chg="add del mod modGraphic">
          <ac:chgData name="sonali patnaik" userId="d14c52c813be6c83" providerId="LiveId" clId="{AEED48FA-D47B-4CB5-8EED-E28E1776D174}" dt="2020-12-27T15:45:53.062" v="15446" actId="478"/>
          <ac:graphicFrameMkLst>
            <pc:docMk/>
            <pc:sldMk cId="760169799" sldId="274"/>
            <ac:graphicFrameMk id="17" creationId="{B334418B-3FE7-44F0-96E0-4CD39D8D908E}"/>
          </ac:graphicFrameMkLst>
        </pc:graphicFrameChg>
        <pc:graphicFrameChg chg="add del mod modGraphic">
          <ac:chgData name="sonali patnaik" userId="d14c52c813be6c83" providerId="LiveId" clId="{AEED48FA-D47B-4CB5-8EED-E28E1776D174}" dt="2020-12-27T15:46:44.920" v="15450" actId="478"/>
          <ac:graphicFrameMkLst>
            <pc:docMk/>
            <pc:sldMk cId="760169799" sldId="274"/>
            <ac:graphicFrameMk id="20" creationId="{317B74DC-6760-49E8-BE56-71151FAF341D}"/>
          </ac:graphicFrameMkLst>
        </pc:graphicFrameChg>
        <pc:graphicFrameChg chg="add del mod modGraphic">
          <ac:chgData name="sonali patnaik" userId="d14c52c813be6c83" providerId="LiveId" clId="{AEED48FA-D47B-4CB5-8EED-E28E1776D174}" dt="2020-12-27T15:47:22.887" v="15456" actId="478"/>
          <ac:graphicFrameMkLst>
            <pc:docMk/>
            <pc:sldMk cId="760169799" sldId="274"/>
            <ac:graphicFrameMk id="21" creationId="{B37B5ABC-5DA8-4E09-827D-A2EFD6D7D9EE}"/>
          </ac:graphicFrameMkLst>
        </pc:graphicFrameChg>
        <pc:graphicFrameChg chg="add del mod modGraphic">
          <ac:chgData name="sonali patnaik" userId="d14c52c813be6c83" providerId="LiveId" clId="{AEED48FA-D47B-4CB5-8EED-E28E1776D174}" dt="2020-12-27T16:13:52.269" v="15890" actId="1035"/>
          <ac:graphicFrameMkLst>
            <pc:docMk/>
            <pc:sldMk cId="760169799" sldId="274"/>
            <ac:graphicFrameMk id="28" creationId="{7F2CE8A2-F091-4BF7-A21D-B2ABED0C9D98}"/>
          </ac:graphicFrameMkLst>
        </pc:graphicFrameChg>
        <pc:picChg chg="add del mod">
          <ac:chgData name="sonali patnaik" userId="d14c52c813be6c83" providerId="LiveId" clId="{AEED48FA-D47B-4CB5-8EED-E28E1776D174}" dt="2020-12-27T16:00:54.740" v="15728" actId="478"/>
          <ac:picMkLst>
            <pc:docMk/>
            <pc:sldMk cId="760169799" sldId="274"/>
            <ac:picMk id="27" creationId="{73C04C3D-8769-4F6D-B55E-81AC075BD6F7}"/>
          </ac:picMkLst>
        </pc:picChg>
      </pc:sldChg>
      <pc:sldChg chg="new del">
        <pc:chgData name="sonali patnaik" userId="d14c52c813be6c83" providerId="LiveId" clId="{AEED48FA-D47B-4CB5-8EED-E28E1776D174}" dt="2020-12-27T15:25:09.191" v="15430" actId="2696"/>
        <pc:sldMkLst>
          <pc:docMk/>
          <pc:sldMk cId="1648165453" sldId="274"/>
        </pc:sldMkLst>
      </pc:sldChg>
      <pc:sldChg chg="addSp delSp modSp new del mod modClrScheme chgLayout">
        <pc:chgData name="sonali patnaik" userId="d14c52c813be6c83" providerId="LiveId" clId="{AEED48FA-D47B-4CB5-8EED-E28E1776D174}" dt="2020-12-27T16:16:18.039" v="15900" actId="47"/>
        <pc:sldMkLst>
          <pc:docMk/>
          <pc:sldMk cId="2634689116" sldId="275"/>
        </pc:sldMkLst>
        <pc:spChg chg="del mod ord">
          <ac:chgData name="sonali patnaik" userId="d14c52c813be6c83" providerId="LiveId" clId="{AEED48FA-D47B-4CB5-8EED-E28E1776D174}" dt="2020-12-27T16:15:56.070" v="15896" actId="700"/>
          <ac:spMkLst>
            <pc:docMk/>
            <pc:sldMk cId="2634689116" sldId="275"/>
            <ac:spMk id="2" creationId="{156F66F5-3E7B-4A7C-BED6-2B509901AB54}"/>
          </ac:spMkLst>
        </pc:spChg>
        <pc:spChg chg="del">
          <ac:chgData name="sonali patnaik" userId="d14c52c813be6c83" providerId="LiveId" clId="{AEED48FA-D47B-4CB5-8EED-E28E1776D174}" dt="2020-12-27T16:15:56.070" v="15896" actId="700"/>
          <ac:spMkLst>
            <pc:docMk/>
            <pc:sldMk cId="2634689116" sldId="275"/>
            <ac:spMk id="3" creationId="{F409E387-4F82-4862-B806-113104D995AE}"/>
          </ac:spMkLst>
        </pc:spChg>
        <pc:spChg chg="del">
          <ac:chgData name="sonali patnaik" userId="d14c52c813be6c83" providerId="LiveId" clId="{AEED48FA-D47B-4CB5-8EED-E28E1776D174}" dt="2020-12-27T16:15:56.070" v="15896" actId="700"/>
          <ac:spMkLst>
            <pc:docMk/>
            <pc:sldMk cId="2634689116" sldId="275"/>
            <ac:spMk id="4" creationId="{FA666888-FB8E-4AD1-9CD7-99DFB35381EA}"/>
          </ac:spMkLst>
        </pc:spChg>
        <pc:spChg chg="add del mod ord">
          <ac:chgData name="sonali patnaik" userId="d14c52c813be6c83" providerId="LiveId" clId="{AEED48FA-D47B-4CB5-8EED-E28E1776D174}" dt="2020-12-27T16:16:04.254" v="15899" actId="478"/>
          <ac:spMkLst>
            <pc:docMk/>
            <pc:sldMk cId="2634689116" sldId="275"/>
            <ac:spMk id="5" creationId="{493D5206-0497-4516-B171-4F23D2E8B80A}"/>
          </ac:spMkLst>
        </pc:spChg>
      </pc:sldChg>
      <pc:sldChg chg="add del">
        <pc:chgData name="sonali patnaik" userId="d14c52c813be6c83" providerId="LiveId" clId="{AEED48FA-D47B-4CB5-8EED-E28E1776D174}" dt="2020-12-27T16:15:38.724" v="15894" actId="2890"/>
        <pc:sldMkLst>
          <pc:docMk/>
          <pc:sldMk cId="4158510286" sldId="27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lang="en-US" sz="1680" b="0" i="0" u="none" strike="noStrike" kern="1200" baseline="0">
                <a:solidFill>
                  <a:schemeClr val="tx1"/>
                </a:solidFill>
                <a:effectLst/>
                <a:latin typeface="Arial" panose="020B0604020202020204" pitchFamily="34" charset="0"/>
                <a:ea typeface="+mn-ea"/>
                <a:cs typeface="Arial" panose="020B0604020202020204" pitchFamily="34" charset="0"/>
              </a:defRPr>
            </a:pPr>
            <a:r>
              <a:rPr lang="en-US" dirty="0">
                <a:solidFill>
                  <a:schemeClr val="tx2">
                    <a:lumMod val="40000"/>
                    <a:lumOff val="60000"/>
                  </a:schemeClr>
                </a:solidFill>
              </a:rPr>
              <a:t>Market share by region</a:t>
            </a:r>
          </a:p>
        </c:rich>
      </c:tx>
      <c:layout>
        <c:manualLayout>
          <c:xMode val="edge"/>
          <c:yMode val="edge"/>
          <c:x val="0.25314766728666588"/>
          <c:y val="2.9250457038391225E-2"/>
        </c:manualLayout>
      </c:layout>
      <c:overlay val="0"/>
      <c:spPr>
        <a:noFill/>
        <a:ln>
          <a:noFill/>
        </a:ln>
        <a:effectLst/>
      </c:spPr>
      <c:txPr>
        <a:bodyPr rot="0" spcFirstLastPara="1" vertOverflow="ellipsis" vert="horz" wrap="square" anchor="ctr" anchorCtr="1"/>
        <a:lstStyle/>
        <a:p>
          <a:pPr>
            <a:defRPr lang="en-US" sz="1680" b="0" i="0" u="none" strike="noStrike" kern="1200" baseline="0">
              <a:solidFill>
                <a:schemeClr val="tx1"/>
              </a:solidFill>
              <a:effectLst/>
              <a:latin typeface="Arial" panose="020B0604020202020204" pitchFamily="34" charset="0"/>
              <a:ea typeface="+mn-ea"/>
              <a:cs typeface="Arial" panose="020B0604020202020204" pitchFamily="34" charset="0"/>
            </a:defRPr>
          </a:pPr>
          <a:endParaRPr lang="en-US"/>
        </a:p>
      </c:txPr>
    </c:title>
    <c:autoTitleDeleted val="0"/>
    <c:plotArea>
      <c:layout/>
      <c:pieChart>
        <c:varyColors val="1"/>
        <c:ser>
          <c:idx val="0"/>
          <c:order val="0"/>
          <c:tx>
            <c:strRef>
              <c:f>Sheet1!$B$1</c:f>
              <c:strCache>
                <c:ptCount val="1"/>
                <c:pt idx="0">
                  <c:v>Sales</c:v>
                </c:pt>
              </c:strCache>
            </c:strRef>
          </c:tx>
          <c:dPt>
            <c:idx val="0"/>
            <c:bubble3D val="0"/>
            <c:spPr>
              <a:gradFill rotWithShape="1">
                <a:gsLst>
                  <a:gs pos="0">
                    <a:schemeClr val="accent5">
                      <a:shade val="58000"/>
                      <a:tint val="94000"/>
                      <a:satMod val="105000"/>
                      <a:lumMod val="102000"/>
                    </a:schemeClr>
                  </a:gs>
                  <a:gs pos="100000">
                    <a:schemeClr val="accent5">
                      <a:shade val="58000"/>
                      <a:shade val="74000"/>
                      <a:satMod val="128000"/>
                      <a:lumMod val="100000"/>
                    </a:schemeClr>
                  </a:gs>
                </a:gsLst>
                <a:lin ang="5400000" scaled="0"/>
              </a:gradFill>
              <a:ln>
                <a:noFill/>
              </a:ln>
              <a:effectLst/>
            </c:spPr>
            <c:extLst>
              <c:ext xmlns:c16="http://schemas.microsoft.com/office/drawing/2014/chart" uri="{C3380CC4-5D6E-409C-BE32-E72D297353CC}">
                <c16:uniqueId val="{00000002-DC89-48DD-B96F-70A99C7070E2}"/>
              </c:ext>
            </c:extLst>
          </c:dPt>
          <c:dPt>
            <c:idx val="1"/>
            <c:bubble3D val="0"/>
            <c:spPr>
              <a:gradFill rotWithShape="1">
                <a:gsLst>
                  <a:gs pos="0">
                    <a:schemeClr val="accent5">
                      <a:shade val="86000"/>
                      <a:tint val="94000"/>
                      <a:satMod val="105000"/>
                      <a:lumMod val="102000"/>
                    </a:schemeClr>
                  </a:gs>
                  <a:gs pos="100000">
                    <a:schemeClr val="accent5">
                      <a:shade val="86000"/>
                      <a:shade val="74000"/>
                      <a:satMod val="128000"/>
                      <a:lumMod val="100000"/>
                    </a:schemeClr>
                  </a:gs>
                </a:gsLst>
                <a:lin ang="5400000" scaled="0"/>
              </a:gradFill>
              <a:ln>
                <a:noFill/>
              </a:ln>
              <a:effectLst/>
            </c:spPr>
            <c:extLst>
              <c:ext xmlns:c16="http://schemas.microsoft.com/office/drawing/2014/chart" uri="{C3380CC4-5D6E-409C-BE32-E72D297353CC}">
                <c16:uniqueId val="{00000003-4B3C-44DD-9D2F-581E1B652059}"/>
              </c:ext>
            </c:extLst>
          </c:dPt>
          <c:dPt>
            <c:idx val="2"/>
            <c:bubble3D val="0"/>
            <c:spPr>
              <a:gradFill rotWithShape="1">
                <a:gsLst>
                  <a:gs pos="0">
                    <a:schemeClr val="accent5">
                      <a:tint val="86000"/>
                      <a:tint val="94000"/>
                      <a:satMod val="105000"/>
                      <a:lumMod val="102000"/>
                    </a:schemeClr>
                  </a:gs>
                  <a:gs pos="100000">
                    <a:schemeClr val="accent5">
                      <a:tint val="86000"/>
                      <a:shade val="74000"/>
                      <a:satMod val="128000"/>
                      <a:lumMod val="100000"/>
                    </a:schemeClr>
                  </a:gs>
                </a:gsLst>
                <a:lin ang="5400000" scaled="0"/>
              </a:gradFill>
              <a:ln>
                <a:noFill/>
              </a:ln>
              <a:effectLst/>
            </c:spPr>
            <c:extLst>
              <c:ext xmlns:c16="http://schemas.microsoft.com/office/drawing/2014/chart" uri="{C3380CC4-5D6E-409C-BE32-E72D297353CC}">
                <c16:uniqueId val="{00000005-4B3C-44DD-9D2F-581E1B652059}"/>
              </c:ext>
            </c:extLst>
          </c:dPt>
          <c:dPt>
            <c:idx val="3"/>
            <c:bubble3D val="0"/>
            <c:spPr>
              <a:gradFill rotWithShape="1">
                <a:gsLst>
                  <a:gs pos="0">
                    <a:schemeClr val="accent5">
                      <a:tint val="58000"/>
                      <a:tint val="94000"/>
                      <a:satMod val="105000"/>
                      <a:lumMod val="102000"/>
                    </a:schemeClr>
                  </a:gs>
                  <a:gs pos="100000">
                    <a:schemeClr val="accent5">
                      <a:tint val="58000"/>
                      <a:shade val="74000"/>
                      <a:satMod val="128000"/>
                      <a:lumMod val="100000"/>
                    </a:schemeClr>
                  </a:gs>
                </a:gsLst>
                <a:lin ang="5400000" scaled="0"/>
              </a:gradFill>
              <a:ln>
                <a:noFill/>
              </a:ln>
              <a:effectLst/>
            </c:spPr>
            <c:extLst>
              <c:ext xmlns:c16="http://schemas.microsoft.com/office/drawing/2014/chart" uri="{C3380CC4-5D6E-409C-BE32-E72D297353CC}">
                <c16:uniqueId val="{00000007-4B3C-44DD-9D2F-581E1B652059}"/>
              </c:ext>
            </c:extLst>
          </c:dPt>
          <c:dLbls>
            <c:spPr>
              <a:noFill/>
              <a:ln>
                <a:noFill/>
              </a:ln>
              <a:effectLst/>
            </c:spPr>
            <c:txPr>
              <a:bodyPr rot="0" spcFirstLastPara="1" vertOverflow="ellipsis" vert="horz" wrap="square" anchor="ctr" anchorCtr="1"/>
              <a:lstStyle/>
              <a:p>
                <a:pPr>
                  <a:defRPr lang="en-US" sz="1400" b="0" i="0" u="none" strike="noStrike" kern="1200" baseline="0">
                    <a:solidFill>
                      <a:schemeClr val="tx1"/>
                    </a:solidFill>
                    <a:effectLst/>
                    <a:latin typeface="Arial" panose="020B0604020202020204" pitchFamily="34" charset="0"/>
                    <a:ea typeface="+mn-ea"/>
                    <a:cs typeface="Arial" panose="020B0604020202020204" pitchFamily="34" charset="0"/>
                  </a:defRPr>
                </a:pPr>
                <a:endParaRPr lang="en-US"/>
              </a:p>
            </c:txPr>
            <c:showLegendKey val="0"/>
            <c:showVal val="1"/>
            <c:showCatName val="1"/>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Sheet1!$A$2:$A$5</c:f>
              <c:strCache>
                <c:ptCount val="4"/>
                <c:pt idx="0">
                  <c:v>United States</c:v>
                </c:pt>
                <c:pt idx="1">
                  <c:v>Europe</c:v>
                </c:pt>
                <c:pt idx="2">
                  <c:v>Asia Pacific</c:v>
                </c:pt>
                <c:pt idx="3">
                  <c:v>Others</c:v>
                </c:pt>
              </c:strCache>
            </c:strRef>
          </c:cat>
          <c:val>
            <c:numRef>
              <c:f>Sheet1!$B$2:$B$5</c:f>
              <c:numCache>
                <c:formatCode>0.00%</c:formatCode>
                <c:ptCount val="4"/>
                <c:pt idx="0">
                  <c:v>0.34300000000000003</c:v>
                </c:pt>
                <c:pt idx="1">
                  <c:v>0.20799999999999999</c:v>
                </c:pt>
                <c:pt idx="2">
                  <c:v>0.36799999999999999</c:v>
                </c:pt>
                <c:pt idx="3">
                  <c:v>8.1000000000000003E-2</c:v>
                </c:pt>
              </c:numCache>
            </c:numRef>
          </c:val>
          <c:extLst>
            <c:ext xmlns:c16="http://schemas.microsoft.com/office/drawing/2014/chart" uri="{C3380CC4-5D6E-409C-BE32-E72D297353CC}">
              <c16:uniqueId val="{00000000-DC89-48DD-B96F-70A99C7070E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400" b="0" i="0" u="none" strike="noStrike" kern="1200" baseline="0">
              <a:solidFill>
                <a:schemeClr val="tx1"/>
              </a:solidFill>
              <a:effectLst/>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marL="0" indent="0" algn="just" defTabSz="914400" rtl="0" eaLnBrk="1" latinLnBrk="0" hangingPunct="1">
        <a:lnSpc>
          <a:spcPct val="110000"/>
        </a:lnSpc>
        <a:spcBef>
          <a:spcPts val="1000"/>
        </a:spcBef>
        <a:buSzPct val="125000"/>
        <a:buFont typeface="Arial" panose="020B0604020202020204" pitchFamily="34" charset="0"/>
        <a:buNone/>
        <a:defRPr lang="en-US" sz="1400" b="0" i="0" kern="1200">
          <a:solidFill>
            <a:schemeClr val="tx1"/>
          </a:solidFill>
          <a:effectLst/>
          <a:latin typeface="Arial" panose="020B0604020202020204" pitchFamily="34" charset="0"/>
          <a:ea typeface="+mn-ea"/>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5C0A06-78BE-48FC-BCF0-332BF74BACBE}" type="doc">
      <dgm:prSet loTypeId="urn:microsoft.com/office/officeart/2008/layout/AlternatingHexagons" loCatId="list" qsTypeId="urn:microsoft.com/office/officeart/2005/8/quickstyle/simple1" qsCatId="simple" csTypeId="urn:microsoft.com/office/officeart/2005/8/colors/accent0_3" csCatId="mainScheme" phldr="1"/>
      <dgm:spPr/>
      <dgm:t>
        <a:bodyPr/>
        <a:lstStyle/>
        <a:p>
          <a:endParaRPr lang="en-IN"/>
        </a:p>
      </dgm:t>
    </dgm:pt>
    <dgm:pt modelId="{D3DCF2C5-9B12-4E91-B5CD-3DEEAA18B613}">
      <dgm:prSet phldrT="[Text]" custT="1"/>
      <dgm:spPr>
        <a:solidFill>
          <a:schemeClr val="tx2">
            <a:lumMod val="40000"/>
            <a:lumOff val="60000"/>
          </a:schemeClr>
        </a:solidFill>
      </dgm:spPr>
      <dgm:t>
        <a:bodyPr/>
        <a:lstStyle/>
        <a:p>
          <a:r>
            <a:rPr lang="en-IN" sz="1100" b="1" i="0" dirty="0">
              <a:solidFill>
                <a:schemeClr val="bg2">
                  <a:lumMod val="75000"/>
                </a:schemeClr>
              </a:solidFill>
              <a:latin typeface="Arial" panose="020B0604020202020204" pitchFamily="34" charset="0"/>
              <a:cs typeface="Arial" panose="020B0604020202020204" pitchFamily="34" charset="0"/>
            </a:rPr>
            <a:t>Growing use of internet and </a:t>
          </a:r>
          <a:endParaRPr lang="en-IN" sz="1100" dirty="0"/>
        </a:p>
        <a:p>
          <a:r>
            <a:rPr lang="en-IN" sz="1100" b="1" i="0" dirty="0">
              <a:solidFill>
                <a:schemeClr val="bg2">
                  <a:lumMod val="75000"/>
                </a:schemeClr>
              </a:solidFill>
              <a:latin typeface="Arial" panose="020B0604020202020204" pitchFamily="34" charset="0"/>
              <a:cs typeface="Arial" panose="020B0604020202020204" pitchFamily="34" charset="0"/>
            </a:rPr>
            <a:t>smart devices</a:t>
          </a:r>
          <a:endParaRPr lang="en-IN" sz="1100" b="1" dirty="0">
            <a:solidFill>
              <a:schemeClr val="bg2">
                <a:lumMod val="75000"/>
              </a:schemeClr>
            </a:solidFill>
            <a:latin typeface="Arial" panose="020B0604020202020204" pitchFamily="34" charset="0"/>
            <a:cs typeface="Arial" panose="020B0604020202020204" pitchFamily="34" charset="0"/>
          </a:endParaRPr>
        </a:p>
      </dgm:t>
    </dgm:pt>
    <dgm:pt modelId="{C5091835-CC9F-456D-90DD-8587F263157D}" type="parTrans" cxnId="{3DE13C1C-1FA9-4EBA-9998-24C67D473685}">
      <dgm:prSet/>
      <dgm:spPr/>
      <dgm:t>
        <a:bodyPr/>
        <a:lstStyle/>
        <a:p>
          <a:endParaRPr lang="en-IN"/>
        </a:p>
      </dgm:t>
    </dgm:pt>
    <dgm:pt modelId="{D252B2B3-2B09-4772-97C0-C1FB6FCC929E}" type="sibTrans" cxnId="{3DE13C1C-1FA9-4EBA-9998-24C67D473685}">
      <dgm:prSet phldrT="[Text]" custT="1"/>
      <dgm:spPr/>
      <dgm:t>
        <a:bodyPr/>
        <a:lstStyle/>
        <a:p>
          <a:r>
            <a:rPr lang="en-IN" sz="1200" b="1" i="0" dirty="0">
              <a:solidFill>
                <a:schemeClr val="tx2">
                  <a:lumMod val="60000"/>
                  <a:lumOff val="40000"/>
                </a:schemeClr>
              </a:solidFill>
              <a:latin typeface="Arial" panose="020B0604020202020204" pitchFamily="34" charset="0"/>
              <a:cs typeface="Arial" panose="020B0604020202020204" pitchFamily="34" charset="0"/>
            </a:rPr>
            <a:t>Drivers</a:t>
          </a:r>
          <a:endParaRPr lang="en-IN" sz="1200" b="1" dirty="0">
            <a:solidFill>
              <a:schemeClr val="tx2">
                <a:lumMod val="60000"/>
                <a:lumOff val="40000"/>
              </a:schemeClr>
            </a:solidFill>
            <a:latin typeface="Arial" panose="020B0604020202020204" pitchFamily="34" charset="0"/>
            <a:cs typeface="Arial" panose="020B0604020202020204" pitchFamily="34" charset="0"/>
          </a:endParaRPr>
        </a:p>
      </dgm:t>
    </dgm:pt>
    <dgm:pt modelId="{17FA881F-E3F2-49E0-9B4C-D19AB716B82B}">
      <dgm:prSet phldrT="[Text]" custT="1"/>
      <dgm:spPr/>
      <dgm:t>
        <a:bodyPr/>
        <a:lstStyle/>
        <a:p>
          <a:pPr>
            <a:buNone/>
          </a:pPr>
          <a:r>
            <a:rPr lang="en-US" sz="1100" b="0" i="0" dirty="0">
              <a:solidFill>
                <a:schemeClr val="tx2">
                  <a:lumMod val="60000"/>
                  <a:lumOff val="40000"/>
                </a:schemeClr>
              </a:solidFill>
              <a:effectLst/>
              <a:latin typeface="Arial" panose="020B0604020202020204" pitchFamily="34" charset="0"/>
              <a:cs typeface="Arial" panose="020B0604020202020204" pitchFamily="34" charset="0"/>
            </a:rPr>
            <a:t>Impact of COVID-19 has increasingly accelerated the growth of digital transformation. operation.</a:t>
          </a:r>
          <a:endParaRPr lang="en-IN" sz="1100" dirty="0">
            <a:solidFill>
              <a:schemeClr val="tx2">
                <a:lumMod val="60000"/>
                <a:lumOff val="40000"/>
              </a:schemeClr>
            </a:solidFill>
          </a:endParaRPr>
        </a:p>
      </dgm:t>
    </dgm:pt>
    <dgm:pt modelId="{94D246C4-F930-4825-9ED1-C6D148A64C6E}" type="parTrans" cxnId="{D45F635D-E0FA-4C3A-95D5-159F5018B230}">
      <dgm:prSet/>
      <dgm:spPr/>
      <dgm:t>
        <a:bodyPr/>
        <a:lstStyle/>
        <a:p>
          <a:endParaRPr lang="en-IN"/>
        </a:p>
      </dgm:t>
    </dgm:pt>
    <dgm:pt modelId="{32D9D095-095B-4A4A-A748-60FE9AD6CEDD}" type="sibTrans" cxnId="{D45F635D-E0FA-4C3A-95D5-159F5018B230}">
      <dgm:prSet/>
      <dgm:spPr/>
      <dgm:t>
        <a:bodyPr/>
        <a:lstStyle/>
        <a:p>
          <a:endParaRPr lang="en-IN"/>
        </a:p>
      </dgm:t>
    </dgm:pt>
    <dgm:pt modelId="{6DCE6FB2-4AB9-4FDE-9976-1DD9C17D54A3}">
      <dgm:prSet phldrT="[Text]" custT="1"/>
      <dgm:spPr>
        <a:solidFill>
          <a:schemeClr val="tx2">
            <a:lumMod val="40000"/>
            <a:lumOff val="60000"/>
          </a:schemeClr>
        </a:solidFill>
      </dgm:spPr>
      <dgm:t>
        <a:bodyPr/>
        <a:lstStyle/>
        <a:p>
          <a:r>
            <a:rPr lang="en-IN" sz="1100" b="1" i="0" dirty="0">
              <a:solidFill>
                <a:schemeClr val="bg2">
                  <a:lumMod val="75000"/>
                </a:schemeClr>
              </a:solidFill>
              <a:latin typeface="Arial" panose="020B0604020202020204" pitchFamily="34" charset="0"/>
              <a:cs typeface="Arial" panose="020B0604020202020204" pitchFamily="34" charset="0"/>
            </a:rPr>
            <a:t>Government initiatives towards digitization</a:t>
          </a:r>
          <a:endParaRPr lang="en-IN" sz="1100" b="1" dirty="0">
            <a:solidFill>
              <a:schemeClr val="bg2">
                <a:lumMod val="75000"/>
              </a:schemeClr>
            </a:solidFill>
            <a:latin typeface="Arial" panose="020B0604020202020204" pitchFamily="34" charset="0"/>
            <a:cs typeface="Arial" panose="020B0604020202020204" pitchFamily="34" charset="0"/>
          </a:endParaRPr>
        </a:p>
      </dgm:t>
    </dgm:pt>
    <dgm:pt modelId="{5EFF2499-F211-45D4-B6BD-C91808F495C7}" type="parTrans" cxnId="{14117BCA-652C-43E6-98C7-486689518130}">
      <dgm:prSet/>
      <dgm:spPr/>
      <dgm:t>
        <a:bodyPr/>
        <a:lstStyle/>
        <a:p>
          <a:endParaRPr lang="en-IN"/>
        </a:p>
      </dgm:t>
    </dgm:pt>
    <dgm:pt modelId="{9FFE349A-21F3-4C0B-8446-B417A4528EC4}" type="sibTrans" cxnId="{14117BCA-652C-43E6-98C7-486689518130}">
      <dgm:prSet phldrT="[Text]" custT="1"/>
      <dgm:spPr>
        <a:solidFill>
          <a:schemeClr val="tx2">
            <a:lumMod val="40000"/>
            <a:lumOff val="60000"/>
          </a:schemeClr>
        </a:solidFill>
      </dgm:spPr>
      <dgm:t>
        <a:bodyPr/>
        <a:lstStyle/>
        <a:p>
          <a:r>
            <a:rPr lang="en-IN" sz="1100" b="1" i="0" dirty="0">
              <a:solidFill>
                <a:schemeClr val="bg2">
                  <a:lumMod val="75000"/>
                </a:schemeClr>
              </a:solidFill>
              <a:latin typeface="Arial" panose="020B0604020202020204" pitchFamily="34" charset="0"/>
              <a:cs typeface="Arial" panose="020B0604020202020204" pitchFamily="34" charset="0"/>
            </a:rPr>
            <a:t>Increasing technological advancements</a:t>
          </a:r>
          <a:endParaRPr lang="en-IN" sz="1100" b="1" dirty="0">
            <a:solidFill>
              <a:schemeClr val="bg2">
                <a:lumMod val="75000"/>
              </a:schemeClr>
            </a:solidFill>
            <a:latin typeface="Arial" panose="020B0604020202020204" pitchFamily="34" charset="0"/>
            <a:cs typeface="Arial" panose="020B0604020202020204" pitchFamily="34" charset="0"/>
          </a:endParaRPr>
        </a:p>
      </dgm:t>
    </dgm:pt>
    <dgm:pt modelId="{A494AFB9-5AF7-4E67-95D3-F3E3C24AD765}">
      <dgm:prSet phldrT="[Text]" custT="1"/>
      <dgm:spPr/>
      <dgm:t>
        <a:bodyPr/>
        <a:lstStyle/>
        <a:p>
          <a:r>
            <a:rPr lang="en-US" sz="1100" b="0" i="0" kern="1200" dirty="0">
              <a:solidFill>
                <a:srgbClr val="82FFFF">
                  <a:lumMod val="60000"/>
                  <a:lumOff val="40000"/>
                </a:srgbClr>
              </a:solidFill>
              <a:effectLst/>
              <a:latin typeface="Arial" panose="020B0604020202020204" pitchFamily="34" charset="0"/>
              <a:ea typeface="+mn-ea"/>
              <a:cs typeface="Arial" panose="020B0604020202020204" pitchFamily="34" charset="0"/>
            </a:rPr>
            <a:t>Integration of digital technologies enhances the customer experience </a:t>
          </a:r>
          <a:endParaRPr lang="en-IN" sz="1100" b="0" i="0" kern="1200" dirty="0">
            <a:solidFill>
              <a:srgbClr val="82FFFF">
                <a:lumMod val="60000"/>
                <a:lumOff val="40000"/>
              </a:srgbClr>
            </a:solidFill>
            <a:effectLst/>
            <a:latin typeface="Arial" panose="020B0604020202020204" pitchFamily="34" charset="0"/>
            <a:ea typeface="+mn-ea"/>
            <a:cs typeface="Arial" panose="020B0604020202020204" pitchFamily="34" charset="0"/>
          </a:endParaRPr>
        </a:p>
      </dgm:t>
    </dgm:pt>
    <dgm:pt modelId="{094E7106-92D9-44EC-BE03-2AB7255CB10C}" type="parTrans" cxnId="{446E050E-EF0F-4F16-A434-3ECC891FEEAE}">
      <dgm:prSet/>
      <dgm:spPr/>
      <dgm:t>
        <a:bodyPr/>
        <a:lstStyle/>
        <a:p>
          <a:endParaRPr lang="en-IN"/>
        </a:p>
      </dgm:t>
    </dgm:pt>
    <dgm:pt modelId="{408E8AB0-68DE-460B-B5B2-97897D26B330}" type="sibTrans" cxnId="{446E050E-EF0F-4F16-A434-3ECC891FEEAE}">
      <dgm:prSet/>
      <dgm:spPr/>
      <dgm:t>
        <a:bodyPr/>
        <a:lstStyle/>
        <a:p>
          <a:endParaRPr lang="en-IN"/>
        </a:p>
      </dgm:t>
    </dgm:pt>
    <dgm:pt modelId="{C518225A-CBEC-4C38-B261-7DB470CEBD87}">
      <dgm:prSet phldrT="[Text]" custT="1"/>
      <dgm:spPr>
        <a:solidFill>
          <a:schemeClr val="tx2">
            <a:lumMod val="40000"/>
            <a:lumOff val="60000"/>
          </a:schemeClr>
        </a:solidFill>
      </dgm:spPr>
      <dgm:t>
        <a:bodyPr/>
        <a:lstStyle/>
        <a:p>
          <a:r>
            <a:rPr lang="en-IN" sz="1100" b="1" dirty="0">
              <a:solidFill>
                <a:schemeClr val="bg2">
                  <a:lumMod val="75000"/>
                </a:schemeClr>
              </a:solidFill>
              <a:latin typeface="Arial" panose="020B0604020202020204" pitchFamily="34" charset="0"/>
              <a:cs typeface="Arial" panose="020B0604020202020204" pitchFamily="34" charset="0"/>
            </a:rPr>
            <a:t>Lack of Budget</a:t>
          </a:r>
        </a:p>
      </dgm:t>
    </dgm:pt>
    <dgm:pt modelId="{9BED8312-5C57-4458-8376-778508A236DC}" type="parTrans" cxnId="{98601251-60DB-4C7C-B4CD-D1F74ECB7B34}">
      <dgm:prSet/>
      <dgm:spPr/>
      <dgm:t>
        <a:bodyPr/>
        <a:lstStyle/>
        <a:p>
          <a:endParaRPr lang="en-IN"/>
        </a:p>
      </dgm:t>
    </dgm:pt>
    <dgm:pt modelId="{B30CC97A-3E9A-4AAF-8341-A794F658DDDF}" type="sibTrans" cxnId="{98601251-60DB-4C7C-B4CD-D1F74ECB7B34}">
      <dgm:prSet phldrT="[Text]" custT="1"/>
      <dgm:spPr/>
      <dgm:t>
        <a:bodyPr/>
        <a:lstStyle/>
        <a:p>
          <a:r>
            <a:rPr lang="en-IN" sz="1200" b="1" kern="1200" dirty="0">
              <a:solidFill>
                <a:schemeClr val="tx2">
                  <a:lumMod val="60000"/>
                  <a:lumOff val="40000"/>
                </a:schemeClr>
              </a:solidFill>
              <a:latin typeface="Arial" panose="020B0604020202020204" pitchFamily="34" charset="0"/>
              <a:cs typeface="Arial" panose="020B0604020202020204" pitchFamily="34" charset="0"/>
            </a:rPr>
            <a:t>Restraints</a:t>
          </a:r>
          <a:endPar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endParaRPr>
        </a:p>
      </dgm:t>
    </dgm:pt>
    <dgm:pt modelId="{3252F597-8690-4EE3-8170-E3E3A96B186D}">
      <dgm:prSet phldrT="[Text]" custT="1"/>
      <dgm:spPr/>
      <dgm:t>
        <a:bodyPr/>
        <a:lstStyle/>
        <a:p>
          <a:r>
            <a:rPr lang="en-US" sz="1100" b="0" i="0" dirty="0">
              <a:solidFill>
                <a:schemeClr val="tx2">
                  <a:lumMod val="60000"/>
                  <a:lumOff val="40000"/>
                </a:schemeClr>
              </a:solidFill>
              <a:effectLst/>
              <a:latin typeface="Arial" panose="020B0604020202020204" pitchFamily="34" charset="0"/>
              <a:cs typeface="Arial" panose="020B0604020202020204" pitchFamily="34" charset="0"/>
            </a:rPr>
            <a:t>With the rise of new normal organizations are focused on digital solutions as their mode </a:t>
          </a:r>
          <a:endParaRPr lang="en-IN" sz="1100" dirty="0"/>
        </a:p>
      </dgm:t>
    </dgm:pt>
    <dgm:pt modelId="{53494A82-68E0-4E60-A16F-987BE50AAD26}" type="parTrans" cxnId="{6F64CEB5-AE12-41F9-B61A-6F55952D9550}">
      <dgm:prSet/>
      <dgm:spPr/>
      <dgm:t>
        <a:bodyPr/>
        <a:lstStyle/>
        <a:p>
          <a:endParaRPr lang="en-IN"/>
        </a:p>
      </dgm:t>
    </dgm:pt>
    <dgm:pt modelId="{F4302F6E-A4BD-48C7-B8DD-7781F288E4D3}" type="sibTrans" cxnId="{6F64CEB5-AE12-41F9-B61A-6F55952D9550}">
      <dgm:prSet/>
      <dgm:spPr/>
      <dgm:t>
        <a:bodyPr/>
        <a:lstStyle/>
        <a:p>
          <a:endParaRPr lang="en-IN"/>
        </a:p>
      </dgm:t>
    </dgm:pt>
    <dgm:pt modelId="{2C2DB97F-CAF3-4DB0-A4A6-9D47B3837719}">
      <dgm:prSet/>
      <dgm:spPr>
        <a:solidFill>
          <a:schemeClr val="tx2">
            <a:lumMod val="40000"/>
            <a:lumOff val="60000"/>
          </a:schemeClr>
        </a:solidFill>
      </dgm:spPr>
      <dgm:t>
        <a:bodyPr/>
        <a:lstStyle/>
        <a:p>
          <a:r>
            <a:rPr lang="en-IN" b="1" dirty="0">
              <a:solidFill>
                <a:schemeClr val="bg2">
                  <a:lumMod val="75000"/>
                </a:schemeClr>
              </a:solidFill>
              <a:latin typeface="Arial" panose="020B0604020202020204" pitchFamily="34" charset="0"/>
              <a:cs typeface="Arial" panose="020B0604020202020204" pitchFamily="34" charset="0"/>
            </a:rPr>
            <a:t>Unskilled workforce</a:t>
          </a:r>
        </a:p>
      </dgm:t>
    </dgm:pt>
    <dgm:pt modelId="{0CC39FC4-7F49-48F4-A1E9-9664A923EB17}" type="parTrans" cxnId="{3259D7AA-6A26-4EAD-9D36-1CFF273FE141}">
      <dgm:prSet/>
      <dgm:spPr/>
      <dgm:t>
        <a:bodyPr/>
        <a:lstStyle/>
        <a:p>
          <a:endParaRPr lang="en-IN"/>
        </a:p>
      </dgm:t>
    </dgm:pt>
    <dgm:pt modelId="{F24E7F24-BF3A-43FD-ACD2-9CFEB1E3B232}" type="sibTrans" cxnId="{3259D7AA-6A26-4EAD-9D36-1CFF273FE141}">
      <dgm:prSet custT="1"/>
      <dgm:spPr>
        <a:solidFill>
          <a:schemeClr val="tx2">
            <a:lumMod val="40000"/>
            <a:lumOff val="60000"/>
          </a:schemeClr>
        </a:solidFill>
      </dgm:spPr>
      <dgm:t>
        <a:bodyPr/>
        <a:lstStyle/>
        <a:p>
          <a:pPr>
            <a:buFont typeface="Arial" panose="020B0604020202020204" pitchFamily="34" charset="0"/>
            <a:buChar char="•"/>
          </a:pPr>
          <a:r>
            <a:rPr lang="en-US" sz="1100" b="1" i="0" dirty="0">
              <a:solidFill>
                <a:schemeClr val="bg2">
                  <a:lumMod val="75000"/>
                </a:schemeClr>
              </a:solidFill>
              <a:latin typeface="Arial" panose="020B0604020202020204" pitchFamily="34" charset="0"/>
              <a:cs typeface="Arial" panose="020B0604020202020204" pitchFamily="34" charset="0"/>
            </a:rPr>
            <a:t>Lack of Overall Digital Strategy</a:t>
          </a:r>
          <a:endParaRPr lang="en-IN" sz="1100" b="1" dirty="0">
            <a:solidFill>
              <a:schemeClr val="bg2">
                <a:lumMod val="75000"/>
              </a:schemeClr>
            </a:solidFill>
            <a:latin typeface="Arial" panose="020B0604020202020204" pitchFamily="34" charset="0"/>
            <a:cs typeface="Arial" panose="020B0604020202020204" pitchFamily="34" charset="0"/>
          </a:endParaRPr>
        </a:p>
      </dgm:t>
    </dgm:pt>
    <dgm:pt modelId="{86EC2DC8-B433-4514-937C-91D072505E32}" type="pres">
      <dgm:prSet presAssocID="{005C0A06-78BE-48FC-BCF0-332BF74BACBE}" presName="Name0" presStyleCnt="0">
        <dgm:presLayoutVars>
          <dgm:chMax/>
          <dgm:chPref/>
          <dgm:dir/>
          <dgm:animLvl val="lvl"/>
        </dgm:presLayoutVars>
      </dgm:prSet>
      <dgm:spPr/>
    </dgm:pt>
    <dgm:pt modelId="{BCDBAD1F-C58E-4593-8273-7198DAA2C9C7}" type="pres">
      <dgm:prSet presAssocID="{D3DCF2C5-9B12-4E91-B5CD-3DEEAA18B613}" presName="composite" presStyleCnt="0"/>
      <dgm:spPr/>
    </dgm:pt>
    <dgm:pt modelId="{5492F9C6-85D8-462D-AD2A-E3A04421D6CB}" type="pres">
      <dgm:prSet presAssocID="{D3DCF2C5-9B12-4E91-B5CD-3DEEAA18B613}" presName="Parent1" presStyleLbl="node1" presStyleIdx="0" presStyleCnt="8" custScaleX="104039">
        <dgm:presLayoutVars>
          <dgm:chMax val="1"/>
          <dgm:chPref val="1"/>
          <dgm:bulletEnabled val="1"/>
        </dgm:presLayoutVars>
      </dgm:prSet>
      <dgm:spPr/>
    </dgm:pt>
    <dgm:pt modelId="{C4B6F9A4-7700-45F0-B96A-80CD44BF714C}" type="pres">
      <dgm:prSet presAssocID="{D3DCF2C5-9B12-4E91-B5CD-3DEEAA18B613}" presName="Childtext1" presStyleLbl="revTx" presStyleIdx="0" presStyleCnt="4" custLinFactNeighborX="8632">
        <dgm:presLayoutVars>
          <dgm:chMax val="0"/>
          <dgm:chPref val="0"/>
          <dgm:bulletEnabled val="1"/>
        </dgm:presLayoutVars>
      </dgm:prSet>
      <dgm:spPr/>
    </dgm:pt>
    <dgm:pt modelId="{46D1B523-BC6B-420A-8F19-76CE45287512}" type="pres">
      <dgm:prSet presAssocID="{D3DCF2C5-9B12-4E91-B5CD-3DEEAA18B613}" presName="BalanceSpacing" presStyleCnt="0"/>
      <dgm:spPr/>
    </dgm:pt>
    <dgm:pt modelId="{52934C13-663C-45A9-B53B-0BB7F3702EFD}" type="pres">
      <dgm:prSet presAssocID="{D3DCF2C5-9B12-4E91-B5CD-3DEEAA18B613}" presName="BalanceSpacing1" presStyleCnt="0"/>
      <dgm:spPr/>
    </dgm:pt>
    <dgm:pt modelId="{5A755C3E-FF5C-4B79-8EB8-6BCA0AEE4C29}" type="pres">
      <dgm:prSet presAssocID="{D252B2B3-2B09-4772-97C0-C1FB6FCC929E}" presName="Accent1Text" presStyleLbl="node1" presStyleIdx="1" presStyleCnt="8" custLinFactNeighborX="6736"/>
      <dgm:spPr/>
    </dgm:pt>
    <dgm:pt modelId="{7B0762DF-C5B6-4939-989E-0F86434FEAAF}" type="pres">
      <dgm:prSet presAssocID="{D252B2B3-2B09-4772-97C0-C1FB6FCC929E}" presName="spaceBetweenRectangles" presStyleCnt="0"/>
      <dgm:spPr/>
    </dgm:pt>
    <dgm:pt modelId="{C6A1BBB2-67D7-40F7-B130-1DEC8E4D8DA9}" type="pres">
      <dgm:prSet presAssocID="{6DCE6FB2-4AB9-4FDE-9976-1DD9C17D54A3}" presName="composite" presStyleCnt="0"/>
      <dgm:spPr/>
    </dgm:pt>
    <dgm:pt modelId="{076765DA-62A7-4B36-94CD-9B920C578B66}" type="pres">
      <dgm:prSet presAssocID="{6DCE6FB2-4AB9-4FDE-9976-1DD9C17D54A3}" presName="Parent1" presStyleLbl="node1" presStyleIdx="2" presStyleCnt="8" custScaleX="122159" custLinFactNeighborX="4210" custLinFactNeighborY="-6642">
        <dgm:presLayoutVars>
          <dgm:chMax val="1"/>
          <dgm:chPref val="1"/>
          <dgm:bulletEnabled val="1"/>
        </dgm:presLayoutVars>
      </dgm:prSet>
      <dgm:spPr/>
    </dgm:pt>
    <dgm:pt modelId="{6D0B7A50-5FEC-4AF9-9348-1965A698DF2E}" type="pres">
      <dgm:prSet presAssocID="{6DCE6FB2-4AB9-4FDE-9976-1DD9C17D54A3}" presName="Childtext1" presStyleLbl="revTx" presStyleIdx="1" presStyleCnt="4" custLinFactNeighborX="-5488">
        <dgm:presLayoutVars>
          <dgm:chMax val="0"/>
          <dgm:chPref val="0"/>
          <dgm:bulletEnabled val="1"/>
        </dgm:presLayoutVars>
      </dgm:prSet>
      <dgm:spPr/>
    </dgm:pt>
    <dgm:pt modelId="{64784DF6-D81C-4603-A774-F6E361A5B2F7}" type="pres">
      <dgm:prSet presAssocID="{6DCE6FB2-4AB9-4FDE-9976-1DD9C17D54A3}" presName="BalanceSpacing" presStyleCnt="0"/>
      <dgm:spPr/>
    </dgm:pt>
    <dgm:pt modelId="{26EA74E9-EF3E-445E-9D48-7D73973EE95C}" type="pres">
      <dgm:prSet presAssocID="{6DCE6FB2-4AB9-4FDE-9976-1DD9C17D54A3}" presName="BalanceSpacing1" presStyleCnt="0"/>
      <dgm:spPr/>
    </dgm:pt>
    <dgm:pt modelId="{81A44879-1026-4C04-8499-139B289956C0}" type="pres">
      <dgm:prSet presAssocID="{9FFE349A-21F3-4C0B-8446-B417A4528EC4}" presName="Accent1Text" presStyleLbl="node1" presStyleIdx="3" presStyleCnt="8" custScaleX="130344" custScaleY="103506" custLinFactNeighborY="-6597"/>
      <dgm:spPr/>
    </dgm:pt>
    <dgm:pt modelId="{A3508857-BCCD-42E7-9C0E-759FDDF90425}" type="pres">
      <dgm:prSet presAssocID="{9FFE349A-21F3-4C0B-8446-B417A4528EC4}" presName="spaceBetweenRectangles" presStyleCnt="0"/>
      <dgm:spPr/>
    </dgm:pt>
    <dgm:pt modelId="{135B7BBF-9890-4B75-99F7-F46E9188B15F}" type="pres">
      <dgm:prSet presAssocID="{C518225A-CBEC-4C38-B261-7DB470CEBD87}" presName="composite" presStyleCnt="0"/>
      <dgm:spPr/>
    </dgm:pt>
    <dgm:pt modelId="{E1C67AC1-3C4E-4A1F-98CC-E5D516B73A9E}" type="pres">
      <dgm:prSet presAssocID="{C518225A-CBEC-4C38-B261-7DB470CEBD87}" presName="Parent1" presStyleLbl="node1" presStyleIdx="4" presStyleCnt="8" custScaleX="114095" custScaleY="103935" custLinFactNeighborY="-13981">
        <dgm:presLayoutVars>
          <dgm:chMax val="1"/>
          <dgm:chPref val="1"/>
          <dgm:bulletEnabled val="1"/>
        </dgm:presLayoutVars>
      </dgm:prSet>
      <dgm:spPr/>
    </dgm:pt>
    <dgm:pt modelId="{DB0CE02D-61E1-4A54-B8FC-C180C43787F0}" type="pres">
      <dgm:prSet presAssocID="{C518225A-CBEC-4C38-B261-7DB470CEBD87}" presName="Childtext1" presStyleLbl="revTx" presStyleIdx="2" presStyleCnt="4" custScaleY="107406" custLinFactNeighborX="7304" custLinFactNeighborY="-13717">
        <dgm:presLayoutVars>
          <dgm:chMax val="0"/>
          <dgm:chPref val="0"/>
          <dgm:bulletEnabled val="1"/>
        </dgm:presLayoutVars>
      </dgm:prSet>
      <dgm:spPr/>
    </dgm:pt>
    <dgm:pt modelId="{1524767E-7A07-471C-8D4E-701F786646E4}" type="pres">
      <dgm:prSet presAssocID="{C518225A-CBEC-4C38-B261-7DB470CEBD87}" presName="BalanceSpacing" presStyleCnt="0"/>
      <dgm:spPr/>
    </dgm:pt>
    <dgm:pt modelId="{5297F4F8-A788-41D1-8EA6-D265AF535FD9}" type="pres">
      <dgm:prSet presAssocID="{C518225A-CBEC-4C38-B261-7DB470CEBD87}" presName="BalanceSpacing1" presStyleCnt="0"/>
      <dgm:spPr/>
    </dgm:pt>
    <dgm:pt modelId="{9C8BD7FC-D739-44B4-981D-37115ABAE4E0}" type="pres">
      <dgm:prSet presAssocID="{B30CC97A-3E9A-4AAF-8341-A794F658DDDF}" presName="Accent1Text" presStyleLbl="node1" presStyleIdx="5" presStyleCnt="8" custLinFactNeighborX="5032" custLinFactNeighborY="-17697"/>
      <dgm:spPr/>
    </dgm:pt>
    <dgm:pt modelId="{023A912A-809E-412F-A70A-C6408D577169}" type="pres">
      <dgm:prSet presAssocID="{B30CC97A-3E9A-4AAF-8341-A794F658DDDF}" presName="spaceBetweenRectangles" presStyleCnt="0"/>
      <dgm:spPr/>
    </dgm:pt>
    <dgm:pt modelId="{9EA002C0-ED0E-4AF9-87E0-9019873C97B8}" type="pres">
      <dgm:prSet presAssocID="{2C2DB97F-CAF3-4DB0-A4A6-9D47B3837719}" presName="composite" presStyleCnt="0"/>
      <dgm:spPr/>
    </dgm:pt>
    <dgm:pt modelId="{766F8C76-D2E7-4663-9EF9-2E00915CBDDE}" type="pres">
      <dgm:prSet presAssocID="{2C2DB97F-CAF3-4DB0-A4A6-9D47B3837719}" presName="Parent1" presStyleLbl="node1" presStyleIdx="6" presStyleCnt="8" custLinFactNeighborY="-24488">
        <dgm:presLayoutVars>
          <dgm:chMax val="1"/>
          <dgm:chPref val="1"/>
          <dgm:bulletEnabled val="1"/>
        </dgm:presLayoutVars>
      </dgm:prSet>
      <dgm:spPr/>
    </dgm:pt>
    <dgm:pt modelId="{5916F8B7-5213-4484-9CFE-4A7F63FDC14B}" type="pres">
      <dgm:prSet presAssocID="{2C2DB97F-CAF3-4DB0-A4A6-9D47B3837719}" presName="Childtext1" presStyleLbl="revTx" presStyleIdx="3" presStyleCnt="4">
        <dgm:presLayoutVars>
          <dgm:chMax val="0"/>
          <dgm:chPref val="0"/>
          <dgm:bulletEnabled val="1"/>
        </dgm:presLayoutVars>
      </dgm:prSet>
      <dgm:spPr/>
    </dgm:pt>
    <dgm:pt modelId="{F3376E95-2B97-4DAE-A463-40E323C261FE}" type="pres">
      <dgm:prSet presAssocID="{2C2DB97F-CAF3-4DB0-A4A6-9D47B3837719}" presName="BalanceSpacing" presStyleCnt="0"/>
      <dgm:spPr/>
    </dgm:pt>
    <dgm:pt modelId="{B21E7F50-88CE-4424-9A0A-5C90F8BBDA6D}" type="pres">
      <dgm:prSet presAssocID="{2C2DB97F-CAF3-4DB0-A4A6-9D47B3837719}" presName="BalanceSpacing1" presStyleCnt="0"/>
      <dgm:spPr/>
    </dgm:pt>
    <dgm:pt modelId="{9F95D0EA-B5BE-467C-9576-0AB39955DBAA}" type="pres">
      <dgm:prSet presAssocID="{F24E7F24-BF3A-43FD-ACD2-9CFEB1E3B232}" presName="Accent1Text" presStyleLbl="node1" presStyleIdx="7" presStyleCnt="8" custLinFactNeighborX="-6816" custLinFactNeighborY="-23006"/>
      <dgm:spPr/>
    </dgm:pt>
  </dgm:ptLst>
  <dgm:cxnLst>
    <dgm:cxn modelId="{16FCB701-BA3A-4C6F-94B6-7D59131706C0}" type="presOf" srcId="{C518225A-CBEC-4C38-B261-7DB470CEBD87}" destId="{E1C67AC1-3C4E-4A1F-98CC-E5D516B73A9E}" srcOrd="0" destOrd="0" presId="urn:microsoft.com/office/officeart/2008/layout/AlternatingHexagons"/>
    <dgm:cxn modelId="{D9B41E08-DEC1-4F39-8EC2-0133AB18EB89}" type="presOf" srcId="{9FFE349A-21F3-4C0B-8446-B417A4528EC4}" destId="{81A44879-1026-4C04-8499-139B289956C0}" srcOrd="0" destOrd="0" presId="urn:microsoft.com/office/officeart/2008/layout/AlternatingHexagons"/>
    <dgm:cxn modelId="{446E050E-EF0F-4F16-A434-3ECC891FEEAE}" srcId="{6DCE6FB2-4AB9-4FDE-9976-1DD9C17D54A3}" destId="{A494AFB9-5AF7-4E67-95D3-F3E3C24AD765}" srcOrd="0" destOrd="0" parTransId="{094E7106-92D9-44EC-BE03-2AB7255CB10C}" sibTransId="{408E8AB0-68DE-460B-B5B2-97897D26B330}"/>
    <dgm:cxn modelId="{02729018-8D24-49CE-B3C3-046ADC906579}" type="presOf" srcId="{B30CC97A-3E9A-4AAF-8341-A794F658DDDF}" destId="{9C8BD7FC-D739-44B4-981D-37115ABAE4E0}" srcOrd="0" destOrd="0" presId="urn:microsoft.com/office/officeart/2008/layout/AlternatingHexagons"/>
    <dgm:cxn modelId="{3DE13C1C-1FA9-4EBA-9998-24C67D473685}" srcId="{005C0A06-78BE-48FC-BCF0-332BF74BACBE}" destId="{D3DCF2C5-9B12-4E91-B5CD-3DEEAA18B613}" srcOrd="0" destOrd="0" parTransId="{C5091835-CC9F-456D-90DD-8587F263157D}" sibTransId="{D252B2B3-2B09-4772-97C0-C1FB6FCC929E}"/>
    <dgm:cxn modelId="{88B91621-5A19-4316-BD1F-27199FAE8572}" type="presOf" srcId="{D3DCF2C5-9B12-4E91-B5CD-3DEEAA18B613}" destId="{5492F9C6-85D8-462D-AD2A-E3A04421D6CB}" srcOrd="0" destOrd="0" presId="urn:microsoft.com/office/officeart/2008/layout/AlternatingHexagons"/>
    <dgm:cxn modelId="{E7BFFB2B-ED40-4797-B666-6F81D56839FB}" type="presOf" srcId="{6DCE6FB2-4AB9-4FDE-9976-1DD9C17D54A3}" destId="{076765DA-62A7-4B36-94CD-9B920C578B66}" srcOrd="0" destOrd="0" presId="urn:microsoft.com/office/officeart/2008/layout/AlternatingHexagons"/>
    <dgm:cxn modelId="{EF842F2E-C818-4234-BFE4-316753B01A13}" type="presOf" srcId="{A494AFB9-5AF7-4E67-95D3-F3E3C24AD765}" destId="{6D0B7A50-5FEC-4AF9-9348-1965A698DF2E}" srcOrd="0" destOrd="0" presId="urn:microsoft.com/office/officeart/2008/layout/AlternatingHexagons"/>
    <dgm:cxn modelId="{3BD82835-0050-407B-A38A-D7CA8F88934D}" type="presOf" srcId="{17FA881F-E3F2-49E0-9B4C-D19AB716B82B}" destId="{C4B6F9A4-7700-45F0-B96A-80CD44BF714C}" srcOrd="0" destOrd="0" presId="urn:microsoft.com/office/officeart/2008/layout/AlternatingHexagons"/>
    <dgm:cxn modelId="{D45F635D-E0FA-4C3A-95D5-159F5018B230}" srcId="{D3DCF2C5-9B12-4E91-B5CD-3DEEAA18B613}" destId="{17FA881F-E3F2-49E0-9B4C-D19AB716B82B}" srcOrd="0" destOrd="0" parTransId="{94D246C4-F930-4825-9ED1-C6D148A64C6E}" sibTransId="{32D9D095-095B-4A4A-A748-60FE9AD6CEDD}"/>
    <dgm:cxn modelId="{98601251-60DB-4C7C-B4CD-D1F74ECB7B34}" srcId="{005C0A06-78BE-48FC-BCF0-332BF74BACBE}" destId="{C518225A-CBEC-4C38-B261-7DB470CEBD87}" srcOrd="2" destOrd="0" parTransId="{9BED8312-5C57-4458-8376-778508A236DC}" sibTransId="{B30CC97A-3E9A-4AAF-8341-A794F658DDDF}"/>
    <dgm:cxn modelId="{64DBC4A0-FEBB-42BC-95BB-312DA6C58579}" type="presOf" srcId="{3252F597-8690-4EE3-8170-E3E3A96B186D}" destId="{DB0CE02D-61E1-4A54-B8FC-C180C43787F0}" srcOrd="0" destOrd="0" presId="urn:microsoft.com/office/officeart/2008/layout/AlternatingHexagons"/>
    <dgm:cxn modelId="{3259D7AA-6A26-4EAD-9D36-1CFF273FE141}" srcId="{005C0A06-78BE-48FC-BCF0-332BF74BACBE}" destId="{2C2DB97F-CAF3-4DB0-A4A6-9D47B3837719}" srcOrd="3" destOrd="0" parTransId="{0CC39FC4-7F49-48F4-A1E9-9664A923EB17}" sibTransId="{F24E7F24-BF3A-43FD-ACD2-9CFEB1E3B232}"/>
    <dgm:cxn modelId="{6F64CEB5-AE12-41F9-B61A-6F55952D9550}" srcId="{C518225A-CBEC-4C38-B261-7DB470CEBD87}" destId="{3252F597-8690-4EE3-8170-E3E3A96B186D}" srcOrd="0" destOrd="0" parTransId="{53494A82-68E0-4E60-A16F-987BE50AAD26}" sibTransId="{F4302F6E-A4BD-48C7-B8DD-7781F288E4D3}"/>
    <dgm:cxn modelId="{14117BCA-652C-43E6-98C7-486689518130}" srcId="{005C0A06-78BE-48FC-BCF0-332BF74BACBE}" destId="{6DCE6FB2-4AB9-4FDE-9976-1DD9C17D54A3}" srcOrd="1" destOrd="0" parTransId="{5EFF2499-F211-45D4-B6BD-C91808F495C7}" sibTransId="{9FFE349A-21F3-4C0B-8446-B417A4528EC4}"/>
    <dgm:cxn modelId="{8168C7CE-1640-482D-B9BA-EBD07EEE1B1F}" type="presOf" srcId="{D252B2B3-2B09-4772-97C0-C1FB6FCC929E}" destId="{5A755C3E-FF5C-4B79-8EB8-6BCA0AEE4C29}" srcOrd="0" destOrd="0" presId="urn:microsoft.com/office/officeart/2008/layout/AlternatingHexagons"/>
    <dgm:cxn modelId="{F0744ACF-C0E0-4037-AC73-FBF775E3E1E4}" type="presOf" srcId="{005C0A06-78BE-48FC-BCF0-332BF74BACBE}" destId="{86EC2DC8-B433-4514-937C-91D072505E32}" srcOrd="0" destOrd="0" presId="urn:microsoft.com/office/officeart/2008/layout/AlternatingHexagons"/>
    <dgm:cxn modelId="{41EA77ED-2586-4130-9205-460D1E04226D}" type="presOf" srcId="{F24E7F24-BF3A-43FD-ACD2-9CFEB1E3B232}" destId="{9F95D0EA-B5BE-467C-9576-0AB39955DBAA}" srcOrd="0" destOrd="0" presId="urn:microsoft.com/office/officeart/2008/layout/AlternatingHexagons"/>
    <dgm:cxn modelId="{A0B48CF3-0528-448E-AD4A-CB189F5F07D2}" type="presOf" srcId="{2C2DB97F-CAF3-4DB0-A4A6-9D47B3837719}" destId="{766F8C76-D2E7-4663-9EF9-2E00915CBDDE}" srcOrd="0" destOrd="0" presId="urn:microsoft.com/office/officeart/2008/layout/AlternatingHexagons"/>
    <dgm:cxn modelId="{AC83EA4E-CD2D-4766-827B-F2E11B05328F}" type="presParOf" srcId="{86EC2DC8-B433-4514-937C-91D072505E32}" destId="{BCDBAD1F-C58E-4593-8273-7198DAA2C9C7}" srcOrd="0" destOrd="0" presId="urn:microsoft.com/office/officeart/2008/layout/AlternatingHexagons"/>
    <dgm:cxn modelId="{02893FCE-4BBC-4A3F-9401-DD9658141340}" type="presParOf" srcId="{BCDBAD1F-C58E-4593-8273-7198DAA2C9C7}" destId="{5492F9C6-85D8-462D-AD2A-E3A04421D6CB}" srcOrd="0" destOrd="0" presId="urn:microsoft.com/office/officeart/2008/layout/AlternatingHexagons"/>
    <dgm:cxn modelId="{DD692006-A9E9-4E1D-8B53-305DD0D901C5}" type="presParOf" srcId="{BCDBAD1F-C58E-4593-8273-7198DAA2C9C7}" destId="{C4B6F9A4-7700-45F0-B96A-80CD44BF714C}" srcOrd="1" destOrd="0" presId="urn:microsoft.com/office/officeart/2008/layout/AlternatingHexagons"/>
    <dgm:cxn modelId="{636B6396-5425-4EDF-9B54-B4F125A1A541}" type="presParOf" srcId="{BCDBAD1F-C58E-4593-8273-7198DAA2C9C7}" destId="{46D1B523-BC6B-420A-8F19-76CE45287512}" srcOrd="2" destOrd="0" presId="urn:microsoft.com/office/officeart/2008/layout/AlternatingHexagons"/>
    <dgm:cxn modelId="{62B57599-B0A9-4277-90D5-C9104CB28EF8}" type="presParOf" srcId="{BCDBAD1F-C58E-4593-8273-7198DAA2C9C7}" destId="{52934C13-663C-45A9-B53B-0BB7F3702EFD}" srcOrd="3" destOrd="0" presId="urn:microsoft.com/office/officeart/2008/layout/AlternatingHexagons"/>
    <dgm:cxn modelId="{7DB4589E-E209-42AF-9272-B3A44278DD11}" type="presParOf" srcId="{BCDBAD1F-C58E-4593-8273-7198DAA2C9C7}" destId="{5A755C3E-FF5C-4B79-8EB8-6BCA0AEE4C29}" srcOrd="4" destOrd="0" presId="urn:microsoft.com/office/officeart/2008/layout/AlternatingHexagons"/>
    <dgm:cxn modelId="{8715408B-24FE-43A3-AD90-9FB4F60B95EF}" type="presParOf" srcId="{86EC2DC8-B433-4514-937C-91D072505E32}" destId="{7B0762DF-C5B6-4939-989E-0F86434FEAAF}" srcOrd="1" destOrd="0" presId="urn:microsoft.com/office/officeart/2008/layout/AlternatingHexagons"/>
    <dgm:cxn modelId="{D9DC8D3D-8A7D-4FB1-8492-0239FA35E71A}" type="presParOf" srcId="{86EC2DC8-B433-4514-937C-91D072505E32}" destId="{C6A1BBB2-67D7-40F7-B130-1DEC8E4D8DA9}" srcOrd="2" destOrd="0" presId="urn:microsoft.com/office/officeart/2008/layout/AlternatingHexagons"/>
    <dgm:cxn modelId="{D9815DC1-454E-4491-9073-720694C9A0A7}" type="presParOf" srcId="{C6A1BBB2-67D7-40F7-B130-1DEC8E4D8DA9}" destId="{076765DA-62A7-4B36-94CD-9B920C578B66}" srcOrd="0" destOrd="0" presId="urn:microsoft.com/office/officeart/2008/layout/AlternatingHexagons"/>
    <dgm:cxn modelId="{DFD09835-B71B-417D-ACF3-9CBC668E878F}" type="presParOf" srcId="{C6A1BBB2-67D7-40F7-B130-1DEC8E4D8DA9}" destId="{6D0B7A50-5FEC-4AF9-9348-1965A698DF2E}" srcOrd="1" destOrd="0" presId="urn:microsoft.com/office/officeart/2008/layout/AlternatingHexagons"/>
    <dgm:cxn modelId="{F3D57630-ABA3-4B8C-8D11-782ECE269D68}" type="presParOf" srcId="{C6A1BBB2-67D7-40F7-B130-1DEC8E4D8DA9}" destId="{64784DF6-D81C-4603-A774-F6E361A5B2F7}" srcOrd="2" destOrd="0" presId="urn:microsoft.com/office/officeart/2008/layout/AlternatingHexagons"/>
    <dgm:cxn modelId="{6EE453C8-A6C5-405A-B668-6BC5C4BDD86D}" type="presParOf" srcId="{C6A1BBB2-67D7-40F7-B130-1DEC8E4D8DA9}" destId="{26EA74E9-EF3E-445E-9D48-7D73973EE95C}" srcOrd="3" destOrd="0" presId="urn:microsoft.com/office/officeart/2008/layout/AlternatingHexagons"/>
    <dgm:cxn modelId="{C83EC278-10A7-402D-80B1-D9E1309986C5}" type="presParOf" srcId="{C6A1BBB2-67D7-40F7-B130-1DEC8E4D8DA9}" destId="{81A44879-1026-4C04-8499-139B289956C0}" srcOrd="4" destOrd="0" presId="urn:microsoft.com/office/officeart/2008/layout/AlternatingHexagons"/>
    <dgm:cxn modelId="{1D933BE9-83AC-43EC-8785-87EAD73E7554}" type="presParOf" srcId="{86EC2DC8-B433-4514-937C-91D072505E32}" destId="{A3508857-BCCD-42E7-9C0E-759FDDF90425}" srcOrd="3" destOrd="0" presId="urn:microsoft.com/office/officeart/2008/layout/AlternatingHexagons"/>
    <dgm:cxn modelId="{C64D65A4-1417-447F-851B-201F72530989}" type="presParOf" srcId="{86EC2DC8-B433-4514-937C-91D072505E32}" destId="{135B7BBF-9890-4B75-99F7-F46E9188B15F}" srcOrd="4" destOrd="0" presId="urn:microsoft.com/office/officeart/2008/layout/AlternatingHexagons"/>
    <dgm:cxn modelId="{BB20BF67-BF37-4FA3-B231-818979C0CD23}" type="presParOf" srcId="{135B7BBF-9890-4B75-99F7-F46E9188B15F}" destId="{E1C67AC1-3C4E-4A1F-98CC-E5D516B73A9E}" srcOrd="0" destOrd="0" presId="urn:microsoft.com/office/officeart/2008/layout/AlternatingHexagons"/>
    <dgm:cxn modelId="{C8E5F692-0809-4C66-B14B-597F47184D77}" type="presParOf" srcId="{135B7BBF-9890-4B75-99F7-F46E9188B15F}" destId="{DB0CE02D-61E1-4A54-B8FC-C180C43787F0}" srcOrd="1" destOrd="0" presId="urn:microsoft.com/office/officeart/2008/layout/AlternatingHexagons"/>
    <dgm:cxn modelId="{97622445-91DF-4CD5-8776-A96B5CD34F49}" type="presParOf" srcId="{135B7BBF-9890-4B75-99F7-F46E9188B15F}" destId="{1524767E-7A07-471C-8D4E-701F786646E4}" srcOrd="2" destOrd="0" presId="urn:microsoft.com/office/officeart/2008/layout/AlternatingHexagons"/>
    <dgm:cxn modelId="{BFE1CEE5-67AD-40AF-A507-B1B04A0CA4C8}" type="presParOf" srcId="{135B7BBF-9890-4B75-99F7-F46E9188B15F}" destId="{5297F4F8-A788-41D1-8EA6-D265AF535FD9}" srcOrd="3" destOrd="0" presId="urn:microsoft.com/office/officeart/2008/layout/AlternatingHexagons"/>
    <dgm:cxn modelId="{2AC92A42-3A86-4707-A6B2-488919BA583D}" type="presParOf" srcId="{135B7BBF-9890-4B75-99F7-F46E9188B15F}" destId="{9C8BD7FC-D739-44B4-981D-37115ABAE4E0}" srcOrd="4" destOrd="0" presId="urn:microsoft.com/office/officeart/2008/layout/AlternatingHexagons"/>
    <dgm:cxn modelId="{2B32421F-BA39-4C0E-AAE6-1DA02F3596A1}" type="presParOf" srcId="{86EC2DC8-B433-4514-937C-91D072505E32}" destId="{023A912A-809E-412F-A70A-C6408D577169}" srcOrd="5" destOrd="0" presId="urn:microsoft.com/office/officeart/2008/layout/AlternatingHexagons"/>
    <dgm:cxn modelId="{9FC1204A-417A-4601-A31C-4116D0EA02CB}" type="presParOf" srcId="{86EC2DC8-B433-4514-937C-91D072505E32}" destId="{9EA002C0-ED0E-4AF9-87E0-9019873C97B8}" srcOrd="6" destOrd="0" presId="urn:microsoft.com/office/officeart/2008/layout/AlternatingHexagons"/>
    <dgm:cxn modelId="{E0BCD93F-1B6B-414E-A636-EE8F775AE59C}" type="presParOf" srcId="{9EA002C0-ED0E-4AF9-87E0-9019873C97B8}" destId="{766F8C76-D2E7-4663-9EF9-2E00915CBDDE}" srcOrd="0" destOrd="0" presId="urn:microsoft.com/office/officeart/2008/layout/AlternatingHexagons"/>
    <dgm:cxn modelId="{32CB9847-800C-44CB-BECB-BB8C948D8AD4}" type="presParOf" srcId="{9EA002C0-ED0E-4AF9-87E0-9019873C97B8}" destId="{5916F8B7-5213-4484-9CFE-4A7F63FDC14B}" srcOrd="1" destOrd="0" presId="urn:microsoft.com/office/officeart/2008/layout/AlternatingHexagons"/>
    <dgm:cxn modelId="{DFE6C457-8F62-4781-BCA3-9EB8A8A23B74}" type="presParOf" srcId="{9EA002C0-ED0E-4AF9-87E0-9019873C97B8}" destId="{F3376E95-2B97-4DAE-A463-40E323C261FE}" srcOrd="2" destOrd="0" presId="urn:microsoft.com/office/officeart/2008/layout/AlternatingHexagons"/>
    <dgm:cxn modelId="{3B9B5443-FC18-443E-A1E0-CE2E7B79490B}" type="presParOf" srcId="{9EA002C0-ED0E-4AF9-87E0-9019873C97B8}" destId="{B21E7F50-88CE-4424-9A0A-5C90F8BBDA6D}" srcOrd="3" destOrd="0" presId="urn:microsoft.com/office/officeart/2008/layout/AlternatingHexagons"/>
    <dgm:cxn modelId="{4552243D-C67C-4DBB-BB52-42F93D54D025}" type="presParOf" srcId="{9EA002C0-ED0E-4AF9-87E0-9019873C97B8}" destId="{9F95D0EA-B5BE-467C-9576-0AB39955DBAA}" srcOrd="4" destOrd="0" presId="urn:microsoft.com/office/officeart/2008/layout/AlternatingHexagon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2AD4E0-16D7-48CA-9CAF-2DBA6B22CE10}" type="doc">
      <dgm:prSet loTypeId="urn:microsoft.com/office/officeart/2005/8/layout/hList1" loCatId="list" qsTypeId="urn:microsoft.com/office/officeart/2005/8/quickstyle/3d2" qsCatId="3D" csTypeId="urn:microsoft.com/office/officeart/2005/8/colors/accent5_4" csCatId="accent5" phldr="1"/>
      <dgm:spPr/>
      <dgm:t>
        <a:bodyPr/>
        <a:lstStyle/>
        <a:p>
          <a:endParaRPr lang="en-IN"/>
        </a:p>
      </dgm:t>
    </dgm:pt>
    <dgm:pt modelId="{EAE06106-30B3-4CBE-AC38-9C1D6EE63709}">
      <dgm:prSet phldrT="[Text]" custT="1"/>
      <dgm:spPr/>
      <dgm:t>
        <a:bodyPr anchor="t" anchorCtr="1"/>
        <a:lstStyle/>
        <a:p>
          <a:pPr algn="l"/>
          <a:r>
            <a:rPr lang="en-IN" sz="1400" b="1" dirty="0">
              <a:solidFill>
                <a:schemeClr val="bg2">
                  <a:lumMod val="75000"/>
                </a:schemeClr>
              </a:solidFill>
              <a:latin typeface="Arial" panose="020B0604020202020204" pitchFamily="34" charset="0"/>
              <a:cs typeface="Arial" panose="020B0604020202020204" pitchFamily="34" charset="0"/>
            </a:rPr>
            <a:t>Healthcare</a:t>
          </a:r>
        </a:p>
      </dgm:t>
    </dgm:pt>
    <dgm:pt modelId="{E6F128AF-0EF4-47B8-BED9-C8C6A76AED3A}" type="parTrans" cxnId="{FA820F86-8C2B-4019-9360-C1F93E238DC6}">
      <dgm:prSet/>
      <dgm:spPr/>
      <dgm:t>
        <a:bodyPr/>
        <a:lstStyle/>
        <a:p>
          <a:endParaRPr lang="en-IN"/>
        </a:p>
      </dgm:t>
    </dgm:pt>
    <dgm:pt modelId="{A1231551-32AA-417B-8471-AE0B67B6797F}" type="sibTrans" cxnId="{FA820F86-8C2B-4019-9360-C1F93E238DC6}">
      <dgm:prSet/>
      <dgm:spPr/>
      <dgm:t>
        <a:bodyPr/>
        <a:lstStyle/>
        <a:p>
          <a:endParaRPr lang="en-IN"/>
        </a:p>
      </dgm:t>
    </dgm:pt>
    <dgm:pt modelId="{21815E23-A820-4443-8500-46EE0388A630}">
      <dgm:prSet phldrT="[Text]" custT="1"/>
      <dgm:spPr/>
      <dgm:t>
        <a:bodyPr/>
        <a:lstStyle/>
        <a:p>
          <a:pPr>
            <a:buNone/>
          </a:pPr>
          <a:r>
            <a:rPr lang="en-IN" sz="1200" b="1" u="none" dirty="0">
              <a:latin typeface="Arial" panose="020B0604020202020204" pitchFamily="34" charset="0"/>
              <a:cs typeface="Arial" panose="020B0604020202020204" pitchFamily="34" charset="0"/>
            </a:rPr>
            <a:t>Opportunities</a:t>
          </a:r>
        </a:p>
      </dgm:t>
    </dgm:pt>
    <dgm:pt modelId="{7918EA24-2F21-4D04-96AF-FE5E86BE198C}" type="parTrans" cxnId="{BB9E056F-B56E-4845-B186-0DA6B39EBC0A}">
      <dgm:prSet/>
      <dgm:spPr/>
      <dgm:t>
        <a:bodyPr/>
        <a:lstStyle/>
        <a:p>
          <a:endParaRPr lang="en-IN"/>
        </a:p>
      </dgm:t>
    </dgm:pt>
    <dgm:pt modelId="{A100E653-F5FE-4D95-981E-77387D5486E1}" type="sibTrans" cxnId="{BB9E056F-B56E-4845-B186-0DA6B39EBC0A}">
      <dgm:prSet/>
      <dgm:spPr/>
      <dgm:t>
        <a:bodyPr/>
        <a:lstStyle/>
        <a:p>
          <a:endParaRPr lang="en-IN"/>
        </a:p>
      </dgm:t>
    </dgm:pt>
    <dgm:pt modelId="{76A6ACDE-9E51-4388-A065-8F0EEA2709DB}">
      <dgm:prSet phldrT="[Text]" custT="1"/>
      <dgm:spPr/>
      <dgm:t>
        <a:bodyPr anchor="t" anchorCtr="1"/>
        <a:lstStyle/>
        <a:p>
          <a:r>
            <a:rPr lang="en-IN" sz="1400" b="1" dirty="0">
              <a:solidFill>
                <a:schemeClr val="bg2">
                  <a:lumMod val="75000"/>
                </a:schemeClr>
              </a:solidFill>
              <a:latin typeface="Arial" panose="020B0604020202020204" pitchFamily="34" charset="0"/>
              <a:cs typeface="Arial" panose="020B0604020202020204" pitchFamily="34" charset="0"/>
            </a:rPr>
            <a:t>Education</a:t>
          </a:r>
        </a:p>
      </dgm:t>
    </dgm:pt>
    <dgm:pt modelId="{93ACBFC0-B096-4358-B601-29AB56A190E8}" type="parTrans" cxnId="{8918928B-2AA0-45E8-A70B-068D2A09E973}">
      <dgm:prSet/>
      <dgm:spPr/>
      <dgm:t>
        <a:bodyPr/>
        <a:lstStyle/>
        <a:p>
          <a:endParaRPr lang="en-IN"/>
        </a:p>
      </dgm:t>
    </dgm:pt>
    <dgm:pt modelId="{724F5FDF-70F8-43EC-B221-473055357320}" type="sibTrans" cxnId="{8918928B-2AA0-45E8-A70B-068D2A09E973}">
      <dgm:prSet/>
      <dgm:spPr/>
      <dgm:t>
        <a:bodyPr/>
        <a:lstStyle/>
        <a:p>
          <a:endParaRPr lang="en-IN"/>
        </a:p>
      </dgm:t>
    </dgm:pt>
    <dgm:pt modelId="{3035BCCA-8577-4DD0-A011-187ADC96EC4B}">
      <dgm:prSet phldrT="[Text]" custT="1"/>
      <dgm:spPr/>
      <dgm:t>
        <a:bodyPr anchor="t" anchorCtr="1"/>
        <a:lstStyle/>
        <a:p>
          <a:pPr algn="ctr"/>
          <a:r>
            <a:rPr lang="en-IN" sz="1400" b="1" dirty="0">
              <a:solidFill>
                <a:schemeClr val="bg2">
                  <a:lumMod val="75000"/>
                </a:schemeClr>
              </a:solidFill>
              <a:latin typeface="Arial" panose="020B0604020202020204" pitchFamily="34" charset="0"/>
              <a:cs typeface="Arial" panose="020B0604020202020204" pitchFamily="34" charset="0"/>
            </a:rPr>
            <a:t>Banking, Financial Services &amp; Insurance</a:t>
          </a:r>
        </a:p>
      </dgm:t>
    </dgm:pt>
    <dgm:pt modelId="{EEAB0FC7-09C5-487A-A774-DE80F2634B39}" type="parTrans" cxnId="{3E0A8560-415D-4FF9-85AC-148E4D7346AF}">
      <dgm:prSet/>
      <dgm:spPr/>
      <dgm:t>
        <a:bodyPr/>
        <a:lstStyle/>
        <a:p>
          <a:endParaRPr lang="en-IN"/>
        </a:p>
      </dgm:t>
    </dgm:pt>
    <dgm:pt modelId="{9B6F2C0A-75C7-47A3-A476-6147F10642AA}" type="sibTrans" cxnId="{3E0A8560-415D-4FF9-85AC-148E4D7346AF}">
      <dgm:prSet/>
      <dgm:spPr/>
      <dgm:t>
        <a:bodyPr/>
        <a:lstStyle/>
        <a:p>
          <a:endParaRPr lang="en-IN"/>
        </a:p>
      </dgm:t>
    </dgm:pt>
    <dgm:pt modelId="{46A04824-8EA3-4E02-B498-490BC3BA9552}">
      <dgm:prSet phldrT="[Text]" custT="1"/>
      <dgm:spPr/>
      <dgm:t>
        <a:bodyPr/>
        <a:lstStyle/>
        <a:p>
          <a:pPr>
            <a:buFontTx/>
            <a:buNone/>
          </a:pPr>
          <a:r>
            <a:rPr lang="en-US" sz="1200" b="0" i="0" dirty="0">
              <a:latin typeface="Arial" panose="020B0604020202020204" pitchFamily="34" charset="0"/>
              <a:cs typeface="Arial" panose="020B0604020202020204" pitchFamily="34" charset="0"/>
            </a:rPr>
            <a:t>Digital transformation brings revolution in</a:t>
          </a:r>
          <a:endParaRPr lang="en-IN" sz="1200" b="0" u="sng" dirty="0">
            <a:latin typeface="Arial" panose="020B0604020202020204" pitchFamily="34" charset="0"/>
            <a:cs typeface="Arial" panose="020B0604020202020204" pitchFamily="34" charset="0"/>
          </a:endParaRPr>
        </a:p>
      </dgm:t>
    </dgm:pt>
    <dgm:pt modelId="{6CABF9D2-1881-488B-8238-08A130115E9A}" type="parTrans" cxnId="{62AA8B7D-EC9E-4FDC-B8B4-811EE8A913DC}">
      <dgm:prSet/>
      <dgm:spPr/>
      <dgm:t>
        <a:bodyPr/>
        <a:lstStyle/>
        <a:p>
          <a:endParaRPr lang="en-IN"/>
        </a:p>
      </dgm:t>
    </dgm:pt>
    <dgm:pt modelId="{1CC34CE5-5A9E-4B3B-9204-48E3021404EA}" type="sibTrans" cxnId="{62AA8B7D-EC9E-4FDC-B8B4-811EE8A913DC}">
      <dgm:prSet/>
      <dgm:spPr/>
      <dgm:t>
        <a:bodyPr/>
        <a:lstStyle/>
        <a:p>
          <a:endParaRPr lang="en-IN"/>
        </a:p>
      </dgm:t>
    </dgm:pt>
    <dgm:pt modelId="{FC1DD918-7FDC-4BC5-9524-E9C946F22C77}">
      <dgm:prSet phldrT="[Text]" custT="1"/>
      <dgm:spPr/>
      <dgm:t>
        <a:bodyPr/>
        <a:lstStyle/>
        <a:p>
          <a:pPr algn="l">
            <a:buNone/>
          </a:pPr>
          <a:r>
            <a:rPr lang="en-US" sz="1200" b="0" i="0" dirty="0">
              <a:latin typeface="Arial" panose="020B0604020202020204" pitchFamily="34" charset="0"/>
              <a:cs typeface="Arial" panose="020B0604020202020204" pitchFamily="34" charset="0"/>
            </a:rPr>
            <a:t>Digital transformation in the education</a:t>
          </a:r>
          <a:endParaRPr lang="en-IN" sz="1200" i="0" dirty="0">
            <a:latin typeface="Arial" panose="020B0604020202020204" pitchFamily="34" charset="0"/>
            <a:cs typeface="Arial" panose="020B0604020202020204" pitchFamily="34" charset="0"/>
          </a:endParaRPr>
        </a:p>
      </dgm:t>
    </dgm:pt>
    <dgm:pt modelId="{7CCC560D-1E18-4A22-AD71-240EA5DFF12C}" type="parTrans" cxnId="{3699CCE0-C98B-4FE0-811A-AEE2614BB3D9}">
      <dgm:prSet/>
      <dgm:spPr/>
      <dgm:t>
        <a:bodyPr/>
        <a:lstStyle/>
        <a:p>
          <a:endParaRPr lang="en-IN"/>
        </a:p>
      </dgm:t>
    </dgm:pt>
    <dgm:pt modelId="{6AE62287-0F97-4EF0-ACBA-79A40A4CAC24}" type="sibTrans" cxnId="{3699CCE0-C98B-4FE0-811A-AEE2614BB3D9}">
      <dgm:prSet/>
      <dgm:spPr/>
      <dgm:t>
        <a:bodyPr/>
        <a:lstStyle/>
        <a:p>
          <a:endParaRPr lang="en-IN"/>
        </a:p>
      </dgm:t>
    </dgm:pt>
    <dgm:pt modelId="{025EA848-230A-4F56-9A90-E48F2FEA789F}">
      <dgm:prSet phldrT="[Text]" custT="1"/>
      <dgm:spPr/>
      <dgm:t>
        <a:bodyPr/>
        <a:lstStyle/>
        <a:p>
          <a:pPr>
            <a:buFontTx/>
            <a:buNone/>
          </a:pPr>
          <a:r>
            <a:rPr lang="en-US" sz="1200" b="0" i="0" dirty="0">
              <a:latin typeface="Arial" panose="020B0604020202020204" pitchFamily="34" charset="0"/>
              <a:cs typeface="Arial" panose="020B0604020202020204" pitchFamily="34" charset="0"/>
            </a:rPr>
            <a:t>the healthcare industry.</a:t>
          </a:r>
          <a:endParaRPr lang="en-IN" sz="1200" b="0" u="sng" dirty="0">
            <a:latin typeface="Arial" panose="020B0604020202020204" pitchFamily="34" charset="0"/>
            <a:cs typeface="Arial" panose="020B0604020202020204" pitchFamily="34" charset="0"/>
          </a:endParaRPr>
        </a:p>
      </dgm:t>
    </dgm:pt>
    <dgm:pt modelId="{529A5851-C8BF-4270-84F3-7A76F0963136}" type="parTrans" cxnId="{7D47F6CD-EEAA-4174-A6D0-386A10CD923A}">
      <dgm:prSet/>
      <dgm:spPr/>
      <dgm:t>
        <a:bodyPr/>
        <a:lstStyle/>
        <a:p>
          <a:endParaRPr lang="en-IN"/>
        </a:p>
      </dgm:t>
    </dgm:pt>
    <dgm:pt modelId="{D513E972-26F1-4903-A234-18859EAA76AE}" type="sibTrans" cxnId="{7D47F6CD-EEAA-4174-A6D0-386A10CD923A}">
      <dgm:prSet/>
      <dgm:spPr/>
      <dgm:t>
        <a:bodyPr/>
        <a:lstStyle/>
        <a:p>
          <a:endParaRPr lang="en-IN"/>
        </a:p>
      </dgm:t>
    </dgm:pt>
    <dgm:pt modelId="{C18526F1-FECF-48FB-A5B5-5B42FAEF490D}">
      <dgm:prSet phldrT="[Text]" custT="1"/>
      <dgm:spPr/>
      <dgm:t>
        <a:bodyPr/>
        <a:lstStyle/>
        <a:p>
          <a:pPr>
            <a:buFontTx/>
            <a:buNone/>
          </a:pPr>
          <a:endParaRPr lang="en-IN" sz="1200" b="0" u="sng" dirty="0">
            <a:latin typeface="Arial" panose="020B0604020202020204" pitchFamily="34" charset="0"/>
            <a:cs typeface="Arial" panose="020B0604020202020204" pitchFamily="34" charset="0"/>
          </a:endParaRPr>
        </a:p>
      </dgm:t>
    </dgm:pt>
    <dgm:pt modelId="{52781141-D2CA-4697-AE47-B95417E359B5}" type="parTrans" cxnId="{0A0FFD91-79D0-45A7-B199-F64DE7A5E1E8}">
      <dgm:prSet/>
      <dgm:spPr/>
      <dgm:t>
        <a:bodyPr/>
        <a:lstStyle/>
        <a:p>
          <a:endParaRPr lang="en-IN"/>
        </a:p>
      </dgm:t>
    </dgm:pt>
    <dgm:pt modelId="{7139E340-4EC1-47E5-BA8D-97CC455BD248}" type="sibTrans" cxnId="{0A0FFD91-79D0-45A7-B199-F64DE7A5E1E8}">
      <dgm:prSet/>
      <dgm:spPr/>
      <dgm:t>
        <a:bodyPr/>
        <a:lstStyle/>
        <a:p>
          <a:endParaRPr lang="en-IN"/>
        </a:p>
      </dgm:t>
    </dgm:pt>
    <dgm:pt modelId="{51424A7D-2434-46E8-8C75-AC4B3B39C485}">
      <dgm:prSet phldrT="[Text]" custT="1"/>
      <dgm:spPr/>
      <dgm:t>
        <a:bodyPr/>
        <a:lstStyle/>
        <a:p>
          <a:pPr>
            <a:buFont typeface="Wingdings" panose="05000000000000000000" pitchFamily="2" charset="2"/>
            <a:buChar char="ü"/>
          </a:pPr>
          <a:r>
            <a:rPr lang="en-US" sz="1200" b="0" i="0" dirty="0">
              <a:latin typeface="Arial" panose="020B0604020202020204" pitchFamily="34" charset="0"/>
              <a:cs typeface="Arial" panose="020B0604020202020204" pitchFamily="34" charset="0"/>
            </a:rPr>
            <a:t>Need for automation of patient and staff-related big data</a:t>
          </a:r>
          <a:endParaRPr lang="en-IN" sz="1200" b="0" u="none" dirty="0">
            <a:latin typeface="Arial" panose="020B0604020202020204" pitchFamily="34" charset="0"/>
            <a:cs typeface="Arial" panose="020B0604020202020204" pitchFamily="34" charset="0"/>
          </a:endParaRPr>
        </a:p>
      </dgm:t>
    </dgm:pt>
    <dgm:pt modelId="{5D69E9F1-13C3-4253-8CD7-B6679634FF26}" type="parTrans" cxnId="{67F99096-FB85-4851-A70E-151CC62C27F2}">
      <dgm:prSet/>
      <dgm:spPr/>
      <dgm:t>
        <a:bodyPr/>
        <a:lstStyle/>
        <a:p>
          <a:endParaRPr lang="en-IN"/>
        </a:p>
      </dgm:t>
    </dgm:pt>
    <dgm:pt modelId="{5D69C2D8-4095-4D8E-9737-4588857680B4}" type="sibTrans" cxnId="{67F99096-FB85-4851-A70E-151CC62C27F2}">
      <dgm:prSet/>
      <dgm:spPr/>
      <dgm:t>
        <a:bodyPr/>
        <a:lstStyle/>
        <a:p>
          <a:endParaRPr lang="en-IN"/>
        </a:p>
      </dgm:t>
    </dgm:pt>
    <dgm:pt modelId="{B2828F9E-2F92-4D4E-9D92-6188DBD3785D}">
      <dgm:prSet phldrT="[Text]" custT="1"/>
      <dgm:spPr/>
      <dgm:t>
        <a:bodyPr/>
        <a:lstStyle/>
        <a:p>
          <a:pPr>
            <a:buFont typeface="Wingdings" panose="05000000000000000000" pitchFamily="2" charset="2"/>
            <a:buChar char="ü"/>
          </a:pPr>
          <a:r>
            <a:rPr lang="en-US" sz="1200" b="0" i="0" dirty="0">
              <a:latin typeface="Arial" panose="020B0604020202020204" pitchFamily="34" charset="0"/>
              <a:cs typeface="Arial" panose="020B0604020202020204" pitchFamily="34" charset="0"/>
            </a:rPr>
            <a:t>Growing trend for tele consultation</a:t>
          </a:r>
          <a:endParaRPr lang="en-IN" sz="1200" b="0" u="none" dirty="0">
            <a:latin typeface="Arial" panose="020B0604020202020204" pitchFamily="34" charset="0"/>
            <a:cs typeface="Arial" panose="020B0604020202020204" pitchFamily="34" charset="0"/>
          </a:endParaRPr>
        </a:p>
      </dgm:t>
    </dgm:pt>
    <dgm:pt modelId="{601609A4-AAC4-4AF0-BAD4-4863B3460DA3}" type="parTrans" cxnId="{A97AA6CE-F77C-4C43-A48B-117719AE7293}">
      <dgm:prSet/>
      <dgm:spPr/>
      <dgm:t>
        <a:bodyPr/>
        <a:lstStyle/>
        <a:p>
          <a:endParaRPr lang="en-IN"/>
        </a:p>
      </dgm:t>
    </dgm:pt>
    <dgm:pt modelId="{6E774D90-2419-443D-B66E-E4463DCD646A}" type="sibTrans" cxnId="{A97AA6CE-F77C-4C43-A48B-117719AE7293}">
      <dgm:prSet/>
      <dgm:spPr/>
      <dgm:t>
        <a:bodyPr/>
        <a:lstStyle/>
        <a:p>
          <a:endParaRPr lang="en-IN"/>
        </a:p>
      </dgm:t>
    </dgm:pt>
    <dgm:pt modelId="{D660C948-9334-4444-8DF3-532BFCDAAE3E}">
      <dgm:prSet phldrT="[Text]" custT="1"/>
      <dgm:spPr/>
      <dgm:t>
        <a:bodyPr/>
        <a:lstStyle/>
        <a:p>
          <a:pPr>
            <a:buFont typeface="Wingdings" panose="05000000000000000000" pitchFamily="2" charset="2"/>
            <a:buChar char="ü"/>
          </a:pPr>
          <a:r>
            <a:rPr lang="en-US" sz="1200" b="0" i="0" dirty="0">
              <a:latin typeface="Arial" panose="020B0604020202020204" pitchFamily="34" charset="0"/>
              <a:cs typeface="Arial" panose="020B0604020202020204" pitchFamily="34" charset="0"/>
            </a:rPr>
            <a:t>Focus on business continuity by facilitating remote care</a:t>
          </a:r>
          <a:endParaRPr lang="en-IN" sz="1200" b="0" u="none" dirty="0">
            <a:latin typeface="Arial" panose="020B0604020202020204" pitchFamily="34" charset="0"/>
            <a:cs typeface="Arial" panose="020B0604020202020204" pitchFamily="34" charset="0"/>
          </a:endParaRPr>
        </a:p>
      </dgm:t>
    </dgm:pt>
    <dgm:pt modelId="{78BC36A3-E703-45E8-8D01-517D4C158351}" type="parTrans" cxnId="{F5C7A3E7-4786-495C-8992-215253124E31}">
      <dgm:prSet/>
      <dgm:spPr/>
      <dgm:t>
        <a:bodyPr/>
        <a:lstStyle/>
        <a:p>
          <a:endParaRPr lang="en-IN"/>
        </a:p>
      </dgm:t>
    </dgm:pt>
    <dgm:pt modelId="{CECB9F30-CAF8-4CE1-A789-15BF9DEEB055}" type="sibTrans" cxnId="{F5C7A3E7-4786-495C-8992-215253124E31}">
      <dgm:prSet/>
      <dgm:spPr/>
      <dgm:t>
        <a:bodyPr/>
        <a:lstStyle/>
        <a:p>
          <a:endParaRPr lang="en-IN"/>
        </a:p>
      </dgm:t>
    </dgm:pt>
    <dgm:pt modelId="{9F826E46-6D8E-4BBE-9A38-46707836080D}">
      <dgm:prSet phldrT="[Text]" custT="1"/>
      <dgm:spPr/>
      <dgm:t>
        <a:bodyPr/>
        <a:lstStyle/>
        <a:p>
          <a:pPr>
            <a:buFont typeface="Arial" panose="020B0604020202020204" pitchFamily="34" charset="0"/>
            <a:buNone/>
          </a:pPr>
          <a:r>
            <a:rPr lang="en-IN" sz="1200" b="1" u="none" dirty="0">
              <a:latin typeface="Arial" panose="020B0604020202020204" pitchFamily="34" charset="0"/>
              <a:cs typeface="Arial" panose="020B0604020202020204" pitchFamily="34" charset="0"/>
            </a:rPr>
            <a:t>Challenges</a:t>
          </a:r>
        </a:p>
      </dgm:t>
    </dgm:pt>
    <dgm:pt modelId="{31DE8F40-46F2-46BC-9248-29A381903E99}" type="parTrans" cxnId="{964469D5-4404-486C-B9A1-F43EF57FF679}">
      <dgm:prSet/>
      <dgm:spPr/>
      <dgm:t>
        <a:bodyPr/>
        <a:lstStyle/>
        <a:p>
          <a:endParaRPr lang="en-IN"/>
        </a:p>
      </dgm:t>
    </dgm:pt>
    <dgm:pt modelId="{4440110D-CA43-4F41-B7DB-33BF2761C964}" type="sibTrans" cxnId="{964469D5-4404-486C-B9A1-F43EF57FF679}">
      <dgm:prSet/>
      <dgm:spPr/>
      <dgm:t>
        <a:bodyPr/>
        <a:lstStyle/>
        <a:p>
          <a:endParaRPr lang="en-IN"/>
        </a:p>
      </dgm:t>
    </dgm:pt>
    <dgm:pt modelId="{3FFCAABD-2F27-4BF9-8C92-4700FDAF1209}">
      <dgm:prSet phldrT="[Text]" custT="1"/>
      <dgm:spPr/>
      <dgm:t>
        <a:bodyPr/>
        <a:lstStyle/>
        <a:p>
          <a:pPr>
            <a:buFont typeface="Wingdings" panose="05000000000000000000" pitchFamily="2" charset="2"/>
            <a:buChar char="ü"/>
          </a:pPr>
          <a:r>
            <a:rPr lang="en-IN" sz="1200" b="0" u="none" dirty="0">
              <a:latin typeface="Arial" panose="020B0604020202020204" pitchFamily="34" charset="0"/>
              <a:cs typeface="Arial" panose="020B0604020202020204" pitchFamily="34" charset="0"/>
            </a:rPr>
            <a:t>Resistance to change</a:t>
          </a:r>
        </a:p>
      </dgm:t>
    </dgm:pt>
    <dgm:pt modelId="{D5B28BDB-ACF4-417A-9D11-598C07D87E91}" type="parTrans" cxnId="{ADAEF506-E927-4C53-B815-9CBFE9E52F98}">
      <dgm:prSet/>
      <dgm:spPr/>
      <dgm:t>
        <a:bodyPr/>
        <a:lstStyle/>
        <a:p>
          <a:endParaRPr lang="en-IN"/>
        </a:p>
      </dgm:t>
    </dgm:pt>
    <dgm:pt modelId="{85479B0B-FE1D-470B-AC41-6C06683CD00D}" type="sibTrans" cxnId="{ADAEF506-E927-4C53-B815-9CBFE9E52F98}">
      <dgm:prSet/>
      <dgm:spPr/>
      <dgm:t>
        <a:bodyPr/>
        <a:lstStyle/>
        <a:p>
          <a:endParaRPr lang="en-IN"/>
        </a:p>
      </dgm:t>
    </dgm:pt>
    <dgm:pt modelId="{1A0C5A22-1A4F-4975-8A1C-C8F5223D1973}">
      <dgm:prSet phldrT="[Text]" custT="1"/>
      <dgm:spPr/>
      <dgm:t>
        <a:bodyPr/>
        <a:lstStyle/>
        <a:p>
          <a:pPr>
            <a:buFont typeface="Wingdings" panose="05000000000000000000" pitchFamily="2" charset="2"/>
            <a:buChar char="ü"/>
          </a:pPr>
          <a:r>
            <a:rPr lang="en-IN" sz="1200" b="0" u="none" dirty="0">
              <a:latin typeface="Arial" panose="020B0604020202020204" pitchFamily="34" charset="0"/>
              <a:cs typeface="Arial" panose="020B0604020202020204" pitchFamily="34" charset="0"/>
            </a:rPr>
            <a:t>Budget constraints</a:t>
          </a:r>
        </a:p>
      </dgm:t>
    </dgm:pt>
    <dgm:pt modelId="{C0BCA2AF-29FE-42C4-8120-871D174F281A}" type="parTrans" cxnId="{7FE7D4D0-1DF9-430B-B964-1734FB0A0D1F}">
      <dgm:prSet/>
      <dgm:spPr/>
      <dgm:t>
        <a:bodyPr/>
        <a:lstStyle/>
        <a:p>
          <a:endParaRPr lang="en-IN"/>
        </a:p>
      </dgm:t>
    </dgm:pt>
    <dgm:pt modelId="{721AC282-6744-497C-93A2-0C9F720A95A0}" type="sibTrans" cxnId="{7FE7D4D0-1DF9-430B-B964-1734FB0A0D1F}">
      <dgm:prSet/>
      <dgm:spPr/>
      <dgm:t>
        <a:bodyPr/>
        <a:lstStyle/>
        <a:p>
          <a:endParaRPr lang="en-IN"/>
        </a:p>
      </dgm:t>
    </dgm:pt>
    <dgm:pt modelId="{E058B4F7-6F6B-46BD-B803-FDAF5EFACAC4}">
      <dgm:prSet phldrT="[Text]" custT="1"/>
      <dgm:spPr/>
      <dgm:t>
        <a:bodyPr/>
        <a:lstStyle/>
        <a:p>
          <a:pPr>
            <a:buFont typeface="Wingdings" panose="05000000000000000000" pitchFamily="2" charset="2"/>
            <a:buChar char="ü"/>
          </a:pPr>
          <a:r>
            <a:rPr lang="en-IN" sz="1200" b="0" u="none" dirty="0">
              <a:latin typeface="Arial" panose="020B0604020202020204" pitchFamily="34" charset="0"/>
              <a:cs typeface="Arial" panose="020B0604020202020204" pitchFamily="34" charset="0"/>
            </a:rPr>
            <a:t>Governance</a:t>
          </a:r>
        </a:p>
      </dgm:t>
    </dgm:pt>
    <dgm:pt modelId="{A0E44E6E-56C7-4515-9608-5416C69088F5}" type="parTrans" cxnId="{3436B7C0-07EC-4568-8208-A81E4F683811}">
      <dgm:prSet/>
      <dgm:spPr/>
      <dgm:t>
        <a:bodyPr/>
        <a:lstStyle/>
        <a:p>
          <a:endParaRPr lang="en-IN"/>
        </a:p>
      </dgm:t>
    </dgm:pt>
    <dgm:pt modelId="{1BC0EE01-E087-4B5F-8133-DCC8EE4D3E8B}" type="sibTrans" cxnId="{3436B7C0-07EC-4568-8208-A81E4F683811}">
      <dgm:prSet/>
      <dgm:spPr/>
      <dgm:t>
        <a:bodyPr/>
        <a:lstStyle/>
        <a:p>
          <a:endParaRPr lang="en-IN"/>
        </a:p>
      </dgm:t>
    </dgm:pt>
    <dgm:pt modelId="{7DEAA91D-C258-42DE-9D7E-5034AF02EADA}">
      <dgm:prSet phldrT="[Text]" custT="1"/>
      <dgm:spPr/>
      <dgm:t>
        <a:bodyPr/>
        <a:lstStyle/>
        <a:p>
          <a:pPr>
            <a:buFont typeface="Wingdings" panose="05000000000000000000" pitchFamily="2" charset="2"/>
            <a:buChar char="ü"/>
          </a:pPr>
          <a:r>
            <a:rPr lang="en-IN" sz="1200" b="0" u="none" dirty="0">
              <a:latin typeface="Arial" panose="020B0604020202020204" pitchFamily="34" charset="0"/>
              <a:cs typeface="Arial" panose="020B0604020202020204" pitchFamily="34" charset="0"/>
            </a:rPr>
            <a:t>Lack of digital skills</a:t>
          </a:r>
        </a:p>
      </dgm:t>
    </dgm:pt>
    <dgm:pt modelId="{7AD20DB7-F4F1-4D02-B341-6864B0B8C2E9}" type="parTrans" cxnId="{5FACDAFF-6582-4ABE-AF30-543343018322}">
      <dgm:prSet/>
      <dgm:spPr/>
      <dgm:t>
        <a:bodyPr/>
        <a:lstStyle/>
        <a:p>
          <a:endParaRPr lang="en-IN"/>
        </a:p>
      </dgm:t>
    </dgm:pt>
    <dgm:pt modelId="{0B6EA4D8-1EBD-4610-8730-E70CFF3FB75C}" type="sibTrans" cxnId="{5FACDAFF-6582-4ABE-AF30-543343018322}">
      <dgm:prSet/>
      <dgm:spPr/>
      <dgm:t>
        <a:bodyPr/>
        <a:lstStyle/>
        <a:p>
          <a:endParaRPr lang="en-IN"/>
        </a:p>
      </dgm:t>
    </dgm:pt>
    <dgm:pt modelId="{E21378A4-098D-4F27-9926-FECFF4DE2109}">
      <dgm:prSet phldrT="[Text]" custT="1"/>
      <dgm:spPr/>
      <dgm:t>
        <a:bodyPr/>
        <a:lstStyle/>
        <a:p>
          <a:pPr>
            <a:buFont typeface="Arial" panose="020B0604020202020204" pitchFamily="34" charset="0"/>
            <a:buNone/>
          </a:pPr>
          <a:endParaRPr lang="en-IN" sz="1200" b="0" u="none" dirty="0">
            <a:latin typeface="Arial" panose="020B0604020202020204" pitchFamily="34" charset="0"/>
            <a:cs typeface="Arial" panose="020B0604020202020204" pitchFamily="34" charset="0"/>
          </a:endParaRPr>
        </a:p>
      </dgm:t>
    </dgm:pt>
    <dgm:pt modelId="{7E9D1468-80DB-40A0-AE05-6D12BFD137CC}" type="parTrans" cxnId="{0885F099-944C-4643-86B8-8D53B30A664A}">
      <dgm:prSet/>
      <dgm:spPr/>
      <dgm:t>
        <a:bodyPr/>
        <a:lstStyle/>
        <a:p>
          <a:endParaRPr lang="en-IN"/>
        </a:p>
      </dgm:t>
    </dgm:pt>
    <dgm:pt modelId="{8E20D171-77CE-4D45-91C7-471C93401D67}" type="sibTrans" cxnId="{0885F099-944C-4643-86B8-8D53B30A664A}">
      <dgm:prSet/>
      <dgm:spPr/>
      <dgm:t>
        <a:bodyPr/>
        <a:lstStyle/>
        <a:p>
          <a:endParaRPr lang="en-IN"/>
        </a:p>
      </dgm:t>
    </dgm:pt>
    <dgm:pt modelId="{6BE73AA6-E9F2-4167-85BF-B04DB1AD012E}">
      <dgm:prSet phldrT="[Text]" custT="1"/>
      <dgm:spPr/>
      <dgm:t>
        <a:bodyPr/>
        <a:lstStyle/>
        <a:p>
          <a:pPr>
            <a:buFont typeface="Wingdings" panose="05000000000000000000" pitchFamily="2" charset="2"/>
            <a:buChar char="ü"/>
          </a:pPr>
          <a:r>
            <a:rPr lang="en-IN" sz="1200" b="0" u="none" dirty="0">
              <a:latin typeface="Arial" panose="020B0604020202020204" pitchFamily="34" charset="0"/>
              <a:cs typeface="Arial" panose="020B0604020202020204" pitchFamily="34" charset="0"/>
            </a:rPr>
            <a:t>Demand for quick diagnosis and faster treatment and focus towards patient care with zero human error</a:t>
          </a:r>
        </a:p>
      </dgm:t>
    </dgm:pt>
    <dgm:pt modelId="{D7F9D6A1-A6F6-4C0E-8C0C-6417B45AE412}" type="parTrans" cxnId="{5F35C78B-E014-43A1-83A0-526B87B8685B}">
      <dgm:prSet/>
      <dgm:spPr/>
      <dgm:t>
        <a:bodyPr/>
        <a:lstStyle/>
        <a:p>
          <a:endParaRPr lang="en-IN"/>
        </a:p>
      </dgm:t>
    </dgm:pt>
    <dgm:pt modelId="{7F49CEEA-FAFA-4851-84E9-2C8A39431024}" type="sibTrans" cxnId="{5F35C78B-E014-43A1-83A0-526B87B8685B}">
      <dgm:prSet/>
      <dgm:spPr/>
      <dgm:t>
        <a:bodyPr/>
        <a:lstStyle/>
        <a:p>
          <a:endParaRPr lang="en-IN"/>
        </a:p>
      </dgm:t>
    </dgm:pt>
    <dgm:pt modelId="{0954DA16-7E1F-4D3E-924D-FD45C5523470}">
      <dgm:prSet phldrT="[Text]" custT="1"/>
      <dgm:spPr/>
      <dgm:t>
        <a:bodyPr/>
        <a:lstStyle/>
        <a:p>
          <a:pPr algn="l">
            <a:buNone/>
          </a:pPr>
          <a:r>
            <a:rPr lang="en-IN" sz="1200" b="1" u="none" dirty="0">
              <a:latin typeface="Arial" panose="020B0604020202020204" pitchFamily="34" charset="0"/>
              <a:cs typeface="Arial" panose="020B0604020202020204" pitchFamily="34" charset="0"/>
            </a:rPr>
            <a:t>Opportunities</a:t>
          </a:r>
          <a:endParaRPr lang="en-IN" sz="1400" dirty="0"/>
        </a:p>
      </dgm:t>
    </dgm:pt>
    <dgm:pt modelId="{5DA36B51-7339-4EDC-B382-1728226E2AD9}" type="parTrans" cxnId="{E7A414F7-F221-4EC8-B3A7-9DAEE29BA02B}">
      <dgm:prSet/>
      <dgm:spPr/>
      <dgm:t>
        <a:bodyPr/>
        <a:lstStyle/>
        <a:p>
          <a:endParaRPr lang="en-IN"/>
        </a:p>
      </dgm:t>
    </dgm:pt>
    <dgm:pt modelId="{0D9018D3-6C18-4F11-9723-748AB3C8EF49}" type="sibTrans" cxnId="{E7A414F7-F221-4EC8-B3A7-9DAEE29BA02B}">
      <dgm:prSet/>
      <dgm:spPr/>
      <dgm:t>
        <a:bodyPr/>
        <a:lstStyle/>
        <a:p>
          <a:endParaRPr lang="en-IN"/>
        </a:p>
      </dgm:t>
    </dgm:pt>
    <dgm:pt modelId="{7F8F51EB-8A11-4B21-A7A7-B205EDA0BC2B}">
      <dgm:prSet phldrT="[Text]" custT="1"/>
      <dgm:spPr/>
      <dgm:t>
        <a:bodyPr/>
        <a:lstStyle/>
        <a:p>
          <a:pPr algn="l">
            <a:buNone/>
          </a:pPr>
          <a:endParaRPr lang="en-IN" sz="1400" dirty="0"/>
        </a:p>
      </dgm:t>
    </dgm:pt>
    <dgm:pt modelId="{50ABE9DD-B6F6-4468-B9F8-E1F060A71578}" type="parTrans" cxnId="{D8F78B2F-1C3D-4CBE-BC6C-FCC97FA86085}">
      <dgm:prSet/>
      <dgm:spPr/>
      <dgm:t>
        <a:bodyPr/>
        <a:lstStyle/>
        <a:p>
          <a:endParaRPr lang="en-IN"/>
        </a:p>
      </dgm:t>
    </dgm:pt>
    <dgm:pt modelId="{98CB97C3-CB74-4E61-ADD9-442EFDEECB6A}" type="sibTrans" cxnId="{D8F78B2F-1C3D-4CBE-BC6C-FCC97FA86085}">
      <dgm:prSet/>
      <dgm:spPr/>
      <dgm:t>
        <a:bodyPr/>
        <a:lstStyle/>
        <a:p>
          <a:endParaRPr lang="en-IN"/>
        </a:p>
      </dgm:t>
    </dgm:pt>
    <dgm:pt modelId="{D097BE44-289B-4FC4-AED6-9A17B12D7A81}">
      <dgm:prSet phldrT="[Text]" custT="1"/>
      <dgm:spPr/>
      <dgm:t>
        <a:bodyPr/>
        <a:lstStyle/>
        <a:p>
          <a:pPr algn="l">
            <a:buFont typeface="Wingdings" panose="05000000000000000000" pitchFamily="2" charset="2"/>
            <a:buChar char="ü"/>
          </a:pPr>
          <a:r>
            <a:rPr lang="en-US" sz="1200" dirty="0">
              <a:latin typeface="Arial" panose="020B0604020202020204" pitchFamily="34" charset="0"/>
              <a:cs typeface="Arial" panose="020B0604020202020204" pitchFamily="34" charset="0"/>
            </a:rPr>
            <a:t>Growing trend of digitalized classroom</a:t>
          </a:r>
          <a:endParaRPr lang="en-IN" sz="1200" dirty="0">
            <a:latin typeface="Arial" panose="020B0604020202020204" pitchFamily="34" charset="0"/>
            <a:cs typeface="Arial" panose="020B0604020202020204" pitchFamily="34" charset="0"/>
          </a:endParaRPr>
        </a:p>
      </dgm:t>
    </dgm:pt>
    <dgm:pt modelId="{7E6AE2BC-4455-4B13-BD8C-A8500CE91932}" type="parTrans" cxnId="{87B5E89E-6984-4C5E-A4A6-EE2650B5EEC6}">
      <dgm:prSet/>
      <dgm:spPr/>
      <dgm:t>
        <a:bodyPr/>
        <a:lstStyle/>
        <a:p>
          <a:endParaRPr lang="en-IN"/>
        </a:p>
      </dgm:t>
    </dgm:pt>
    <dgm:pt modelId="{BC4B17A3-B98D-4951-8526-B1B864F9A73D}" type="sibTrans" cxnId="{87B5E89E-6984-4C5E-A4A6-EE2650B5EEC6}">
      <dgm:prSet/>
      <dgm:spPr/>
      <dgm:t>
        <a:bodyPr/>
        <a:lstStyle/>
        <a:p>
          <a:endParaRPr lang="en-IN"/>
        </a:p>
      </dgm:t>
    </dgm:pt>
    <dgm:pt modelId="{5B688EB4-67EC-4319-9E71-48691C5ADC92}">
      <dgm:prSet phldrT="[Text]" custT="1"/>
      <dgm:spPr/>
      <dgm:t>
        <a:bodyPr/>
        <a:lstStyle/>
        <a:p>
          <a:pPr algn="l">
            <a:buFont typeface="Wingdings" panose="05000000000000000000" pitchFamily="2" charset="2"/>
            <a:buChar char="ü"/>
          </a:pPr>
          <a:r>
            <a:rPr lang="en-IN" sz="1200" dirty="0">
              <a:latin typeface="Arial" panose="020B0604020202020204" pitchFamily="34" charset="0"/>
              <a:cs typeface="Arial" panose="020B0604020202020204" pitchFamily="34" charset="0"/>
            </a:rPr>
            <a:t>Increasing popularity of EdTech Firms</a:t>
          </a:r>
        </a:p>
      </dgm:t>
    </dgm:pt>
    <dgm:pt modelId="{E2B22DB9-2130-4330-9F08-E3E0481CF418}" type="parTrans" cxnId="{3C9BD2DD-64C7-4907-9EB2-A41329DF4048}">
      <dgm:prSet/>
      <dgm:spPr/>
      <dgm:t>
        <a:bodyPr/>
        <a:lstStyle/>
        <a:p>
          <a:endParaRPr lang="en-IN"/>
        </a:p>
      </dgm:t>
    </dgm:pt>
    <dgm:pt modelId="{72523FED-4633-490C-8171-8EAA3DBE1DD1}" type="sibTrans" cxnId="{3C9BD2DD-64C7-4907-9EB2-A41329DF4048}">
      <dgm:prSet/>
      <dgm:spPr/>
      <dgm:t>
        <a:bodyPr/>
        <a:lstStyle/>
        <a:p>
          <a:endParaRPr lang="en-IN"/>
        </a:p>
      </dgm:t>
    </dgm:pt>
    <dgm:pt modelId="{DB5086D0-3084-4183-924A-8444DEE47C77}">
      <dgm:prSet phldrT="[Text]" custT="1"/>
      <dgm:spPr/>
      <dgm:t>
        <a:bodyPr/>
        <a:lstStyle/>
        <a:p>
          <a:pPr algn="l">
            <a:buNone/>
          </a:pPr>
          <a:r>
            <a:rPr lang="en-IN" sz="1200" b="1" dirty="0">
              <a:latin typeface="Arial" panose="020B0604020202020204" pitchFamily="34" charset="0"/>
              <a:cs typeface="Arial" panose="020B0604020202020204" pitchFamily="34" charset="0"/>
            </a:rPr>
            <a:t>Challenges</a:t>
          </a:r>
          <a:endParaRPr lang="en-IN" sz="1400" dirty="0"/>
        </a:p>
      </dgm:t>
    </dgm:pt>
    <dgm:pt modelId="{78A56B24-94DF-471A-8589-685F18592850}" type="parTrans" cxnId="{CF1C873B-7E5A-41EA-8109-AD2017318A24}">
      <dgm:prSet/>
      <dgm:spPr/>
      <dgm:t>
        <a:bodyPr/>
        <a:lstStyle/>
        <a:p>
          <a:endParaRPr lang="en-IN"/>
        </a:p>
      </dgm:t>
    </dgm:pt>
    <dgm:pt modelId="{6F8C08AB-DA28-4C44-85E9-F08C3FC173E5}" type="sibTrans" cxnId="{CF1C873B-7E5A-41EA-8109-AD2017318A24}">
      <dgm:prSet/>
      <dgm:spPr/>
      <dgm:t>
        <a:bodyPr/>
        <a:lstStyle/>
        <a:p>
          <a:endParaRPr lang="en-IN"/>
        </a:p>
      </dgm:t>
    </dgm:pt>
    <dgm:pt modelId="{E898C7B6-78B5-42C1-8B9D-510E1F0E6EDF}">
      <dgm:prSet phldrT="[Text]" custT="1"/>
      <dgm:spPr/>
      <dgm:t>
        <a:bodyPr/>
        <a:lstStyle/>
        <a:p>
          <a:pPr algn="l">
            <a:buFont typeface="Wingdings" panose="05000000000000000000" pitchFamily="2" charset="2"/>
            <a:buChar char="ü"/>
          </a:pPr>
          <a:r>
            <a:rPr lang="en-US" sz="1200" b="0" i="0" dirty="0">
              <a:latin typeface="Arial" panose="020B0604020202020204" pitchFamily="34" charset="0"/>
              <a:cs typeface="Arial" panose="020B0604020202020204" pitchFamily="34" charset="0"/>
            </a:rPr>
            <a:t>Resistance to change across educational institutions</a:t>
          </a:r>
          <a:endParaRPr lang="en-IN" sz="1200" b="0" dirty="0">
            <a:latin typeface="Arial" panose="020B0604020202020204" pitchFamily="34" charset="0"/>
            <a:cs typeface="Arial" panose="020B0604020202020204" pitchFamily="34" charset="0"/>
          </a:endParaRPr>
        </a:p>
      </dgm:t>
    </dgm:pt>
    <dgm:pt modelId="{234D7815-3150-4D8A-9081-61F945671D20}" type="parTrans" cxnId="{C89F0ED4-7E8C-4285-9E67-B4C32FC8DD7E}">
      <dgm:prSet/>
      <dgm:spPr/>
      <dgm:t>
        <a:bodyPr/>
        <a:lstStyle/>
        <a:p>
          <a:endParaRPr lang="en-IN"/>
        </a:p>
      </dgm:t>
    </dgm:pt>
    <dgm:pt modelId="{BB7EB078-0CD7-4C06-9E55-AAA963CB8BA5}" type="sibTrans" cxnId="{C89F0ED4-7E8C-4285-9E67-B4C32FC8DD7E}">
      <dgm:prSet/>
      <dgm:spPr/>
      <dgm:t>
        <a:bodyPr/>
        <a:lstStyle/>
        <a:p>
          <a:endParaRPr lang="en-IN"/>
        </a:p>
      </dgm:t>
    </dgm:pt>
    <dgm:pt modelId="{8581CCC3-1BF0-4AA2-B706-83B80F0CA11A}">
      <dgm:prSet phldrT="[Text]" custT="1"/>
      <dgm:spPr/>
      <dgm:t>
        <a:bodyPr/>
        <a:lstStyle/>
        <a:p>
          <a:pPr algn="l">
            <a:buFont typeface="Wingdings" panose="05000000000000000000" pitchFamily="2" charset="2"/>
            <a:buChar char="ü"/>
          </a:pPr>
          <a:r>
            <a:rPr lang="en-US" sz="1200" b="0" i="0" dirty="0">
              <a:latin typeface="Arial" panose="020B0604020202020204" pitchFamily="34" charset="0"/>
              <a:cs typeface="Arial" panose="020B0604020202020204" pitchFamily="34" charset="0"/>
            </a:rPr>
            <a:t>Lack of skill, knowledge, and personnel</a:t>
          </a:r>
          <a:endParaRPr lang="en-IN" sz="1200" b="0" dirty="0">
            <a:latin typeface="Arial" panose="020B0604020202020204" pitchFamily="34" charset="0"/>
            <a:cs typeface="Arial" panose="020B0604020202020204" pitchFamily="34" charset="0"/>
          </a:endParaRPr>
        </a:p>
      </dgm:t>
    </dgm:pt>
    <dgm:pt modelId="{5EDD7863-B34A-4A0D-A639-709A5475B64A}" type="parTrans" cxnId="{F4952EE3-CA84-4120-9042-AA3F925C7BB9}">
      <dgm:prSet/>
      <dgm:spPr/>
      <dgm:t>
        <a:bodyPr/>
        <a:lstStyle/>
        <a:p>
          <a:endParaRPr lang="en-IN"/>
        </a:p>
      </dgm:t>
    </dgm:pt>
    <dgm:pt modelId="{E75E59E1-5BD2-4122-9A71-2F04E23C689A}" type="sibTrans" cxnId="{F4952EE3-CA84-4120-9042-AA3F925C7BB9}">
      <dgm:prSet/>
      <dgm:spPr/>
      <dgm:t>
        <a:bodyPr/>
        <a:lstStyle/>
        <a:p>
          <a:endParaRPr lang="en-IN"/>
        </a:p>
      </dgm:t>
    </dgm:pt>
    <dgm:pt modelId="{D22A824D-9679-4274-8737-80FB04D48A7C}">
      <dgm:prSet phldrT="[Text]" custT="1"/>
      <dgm:spPr/>
      <dgm:t>
        <a:bodyPr/>
        <a:lstStyle/>
        <a:p>
          <a:pPr algn="l">
            <a:buFont typeface="Wingdings" panose="05000000000000000000" pitchFamily="2" charset="2"/>
            <a:buChar char="ü"/>
          </a:pPr>
          <a:r>
            <a:rPr lang="en-IN" sz="1200" dirty="0">
              <a:latin typeface="Arial" panose="020B0604020202020204" pitchFamily="34" charset="0"/>
              <a:cs typeface="Arial" panose="020B0604020202020204" pitchFamily="34" charset="0"/>
            </a:rPr>
            <a:t>Demand for video based learning</a:t>
          </a:r>
        </a:p>
      </dgm:t>
    </dgm:pt>
    <dgm:pt modelId="{EE758719-FAC9-428A-ABAE-185DF434A2CA}" type="parTrans" cxnId="{78728D27-9DAE-4C24-B401-02F36ECD8206}">
      <dgm:prSet/>
      <dgm:spPr/>
      <dgm:t>
        <a:bodyPr/>
        <a:lstStyle/>
        <a:p>
          <a:endParaRPr lang="en-IN"/>
        </a:p>
      </dgm:t>
    </dgm:pt>
    <dgm:pt modelId="{16F2488F-F960-4EA8-BCB0-A06F13A09F5C}" type="sibTrans" cxnId="{78728D27-9DAE-4C24-B401-02F36ECD8206}">
      <dgm:prSet/>
      <dgm:spPr/>
      <dgm:t>
        <a:bodyPr/>
        <a:lstStyle/>
        <a:p>
          <a:endParaRPr lang="en-IN"/>
        </a:p>
      </dgm:t>
    </dgm:pt>
    <dgm:pt modelId="{5A4F121B-CCBC-40B6-8012-96428F836D0D}">
      <dgm:prSet phldrT="[Text]" custT="1"/>
      <dgm:spPr/>
      <dgm:t>
        <a:bodyPr/>
        <a:lstStyle/>
        <a:p>
          <a:pPr algn="l">
            <a:buFont typeface="Wingdings" panose="05000000000000000000" pitchFamily="2" charset="2"/>
            <a:buChar char="ü"/>
          </a:pPr>
          <a:r>
            <a:rPr lang="en-IN" sz="1200" b="0" dirty="0">
              <a:latin typeface="Arial" panose="020B0604020202020204" pitchFamily="34" charset="0"/>
              <a:cs typeface="Arial" panose="020B0604020202020204" pitchFamily="34" charset="0"/>
            </a:rPr>
            <a:t>Budget limits</a:t>
          </a:r>
        </a:p>
      </dgm:t>
    </dgm:pt>
    <dgm:pt modelId="{18D3932C-EAF4-4D4B-82B0-8339C96174F6}" type="parTrans" cxnId="{1141AF8A-CC0B-4E37-A78F-E2A8EBA200B9}">
      <dgm:prSet/>
      <dgm:spPr/>
      <dgm:t>
        <a:bodyPr/>
        <a:lstStyle/>
        <a:p>
          <a:endParaRPr lang="en-IN"/>
        </a:p>
      </dgm:t>
    </dgm:pt>
    <dgm:pt modelId="{66F0CB6D-48A5-4FDF-93AC-FBCE1A7C9E78}" type="sibTrans" cxnId="{1141AF8A-CC0B-4E37-A78F-E2A8EBA200B9}">
      <dgm:prSet/>
      <dgm:spPr/>
      <dgm:t>
        <a:bodyPr/>
        <a:lstStyle/>
        <a:p>
          <a:endParaRPr lang="en-IN"/>
        </a:p>
      </dgm:t>
    </dgm:pt>
    <dgm:pt modelId="{59CDA135-22F2-4083-8C32-570C550D2BCE}">
      <dgm:prSet phldrT="[Text]" custT="1"/>
      <dgm:spPr/>
      <dgm:t>
        <a:bodyPr/>
        <a:lstStyle/>
        <a:p>
          <a:pPr algn="l">
            <a:buFont typeface="Wingdings" panose="05000000000000000000" pitchFamily="2" charset="2"/>
            <a:buChar char="ü"/>
          </a:pPr>
          <a:r>
            <a:rPr lang="en-IN" sz="1200" dirty="0">
              <a:latin typeface="Arial" panose="020B0604020202020204" pitchFamily="34" charset="0"/>
              <a:cs typeface="Arial" panose="020B0604020202020204" pitchFamily="34" charset="0"/>
            </a:rPr>
            <a:t>Growing demand for smart devices for better learning experience</a:t>
          </a:r>
        </a:p>
      </dgm:t>
    </dgm:pt>
    <dgm:pt modelId="{4ECBF65D-ECD3-476C-881B-60A7C0081567}" type="parTrans" cxnId="{2040880A-D285-4116-BDB4-73851B7307E3}">
      <dgm:prSet/>
      <dgm:spPr/>
      <dgm:t>
        <a:bodyPr/>
        <a:lstStyle/>
        <a:p>
          <a:endParaRPr lang="en-IN"/>
        </a:p>
      </dgm:t>
    </dgm:pt>
    <dgm:pt modelId="{21B78134-C6A3-4CB6-8E7F-195BC17AF422}" type="sibTrans" cxnId="{2040880A-D285-4116-BDB4-73851B7307E3}">
      <dgm:prSet/>
      <dgm:spPr/>
      <dgm:t>
        <a:bodyPr/>
        <a:lstStyle/>
        <a:p>
          <a:endParaRPr lang="en-IN"/>
        </a:p>
      </dgm:t>
    </dgm:pt>
    <dgm:pt modelId="{94618759-75D4-4A3A-85B0-B5EDC4E7AE80}">
      <dgm:prSet phldrT="[Text]" custT="1"/>
      <dgm:spPr/>
      <dgm:t>
        <a:bodyPr/>
        <a:lstStyle/>
        <a:p>
          <a:pPr algn="l">
            <a:buFont typeface="Wingdings" panose="05000000000000000000" pitchFamily="2" charset="2"/>
            <a:buChar char="ü"/>
          </a:pPr>
          <a:endParaRPr lang="en-IN" sz="1200" dirty="0">
            <a:latin typeface="Arial" panose="020B0604020202020204" pitchFamily="34" charset="0"/>
            <a:cs typeface="Arial" panose="020B0604020202020204" pitchFamily="34" charset="0"/>
          </a:endParaRPr>
        </a:p>
      </dgm:t>
    </dgm:pt>
    <dgm:pt modelId="{A8150A18-7485-46A7-A3CF-5209BFF9CB20}" type="parTrans" cxnId="{3B69C132-162B-421B-A4E6-3F4B0CA66FA5}">
      <dgm:prSet/>
      <dgm:spPr/>
      <dgm:t>
        <a:bodyPr/>
        <a:lstStyle/>
        <a:p>
          <a:endParaRPr lang="en-IN"/>
        </a:p>
      </dgm:t>
    </dgm:pt>
    <dgm:pt modelId="{E112C02B-6E37-4BB7-9965-112E72278CC4}" type="sibTrans" cxnId="{3B69C132-162B-421B-A4E6-3F4B0CA66FA5}">
      <dgm:prSet/>
      <dgm:spPr/>
      <dgm:t>
        <a:bodyPr/>
        <a:lstStyle/>
        <a:p>
          <a:endParaRPr lang="en-IN"/>
        </a:p>
      </dgm:t>
    </dgm:pt>
    <dgm:pt modelId="{F589B83D-9230-460D-B38F-D0A22529DFD5}">
      <dgm:prSet phldrT="[Text]" custT="1"/>
      <dgm:spPr/>
      <dgm:t>
        <a:bodyPr/>
        <a:lstStyle/>
        <a:p>
          <a:pPr algn="l">
            <a:buFont typeface="Wingdings" panose="05000000000000000000" pitchFamily="2" charset="2"/>
            <a:buNone/>
          </a:pPr>
          <a:endParaRPr lang="en-IN" sz="1200" dirty="0">
            <a:latin typeface="Arial" panose="020B0604020202020204" pitchFamily="34" charset="0"/>
            <a:cs typeface="Arial" panose="020B0604020202020204" pitchFamily="34" charset="0"/>
          </a:endParaRPr>
        </a:p>
      </dgm:t>
    </dgm:pt>
    <dgm:pt modelId="{16488D28-940C-4D4B-8454-50C5EBC741FA}" type="parTrans" cxnId="{EC11E910-EE65-4289-81B4-87121A59A3AA}">
      <dgm:prSet/>
      <dgm:spPr/>
      <dgm:t>
        <a:bodyPr/>
        <a:lstStyle/>
        <a:p>
          <a:endParaRPr lang="en-IN"/>
        </a:p>
      </dgm:t>
    </dgm:pt>
    <dgm:pt modelId="{4BF40B57-BE56-4A93-B78C-FB370BA2FA89}" type="sibTrans" cxnId="{EC11E910-EE65-4289-81B4-87121A59A3AA}">
      <dgm:prSet/>
      <dgm:spPr/>
      <dgm:t>
        <a:bodyPr/>
        <a:lstStyle/>
        <a:p>
          <a:endParaRPr lang="en-IN"/>
        </a:p>
      </dgm:t>
    </dgm:pt>
    <dgm:pt modelId="{C0F7914B-9654-4D1A-9C76-34C582E4D286}">
      <dgm:prSet phldrT="[Text]" custT="1"/>
      <dgm:spPr/>
      <dgm:t>
        <a:bodyPr/>
        <a:lstStyle/>
        <a:p>
          <a:pPr algn="l">
            <a:buFont typeface="Wingdings" panose="05000000000000000000" pitchFamily="2" charset="2"/>
            <a:buNone/>
          </a:pPr>
          <a:r>
            <a:rPr lang="en-IN" sz="1400" dirty="0"/>
            <a:t> 	</a:t>
          </a:r>
          <a:endParaRPr lang="en-IN" sz="1200" dirty="0">
            <a:latin typeface="Arial" panose="020B0604020202020204" pitchFamily="34" charset="0"/>
            <a:cs typeface="Arial" panose="020B0604020202020204" pitchFamily="34" charset="0"/>
          </a:endParaRPr>
        </a:p>
      </dgm:t>
    </dgm:pt>
    <dgm:pt modelId="{6E048D16-E0D8-48CD-9265-3E6C2F004EFC}" type="parTrans" cxnId="{6C73DD88-3705-4916-BDF5-762D3A2B3DAE}">
      <dgm:prSet/>
      <dgm:spPr/>
      <dgm:t>
        <a:bodyPr/>
        <a:lstStyle/>
        <a:p>
          <a:endParaRPr lang="en-IN"/>
        </a:p>
      </dgm:t>
    </dgm:pt>
    <dgm:pt modelId="{0C0588D0-F312-49A3-A29F-BB9458B8451E}" type="sibTrans" cxnId="{6C73DD88-3705-4916-BDF5-762D3A2B3DAE}">
      <dgm:prSet/>
      <dgm:spPr/>
      <dgm:t>
        <a:bodyPr/>
        <a:lstStyle/>
        <a:p>
          <a:endParaRPr lang="en-IN"/>
        </a:p>
      </dgm:t>
    </dgm:pt>
    <dgm:pt modelId="{3291D0F3-A3F2-4FF2-A86A-D0FBBB4BDA41}">
      <dgm:prSet phldrT="[Text]" custT="1"/>
      <dgm:spPr/>
      <dgm:t>
        <a:bodyPr/>
        <a:lstStyle/>
        <a:p>
          <a:pPr algn="l">
            <a:buFont typeface="Wingdings" panose="05000000000000000000" pitchFamily="2" charset="2"/>
            <a:buChar char="ü"/>
          </a:pPr>
          <a:r>
            <a:rPr lang="en-IN" sz="1200" b="0" i="0" dirty="0">
              <a:latin typeface="Arial" panose="020B0604020202020204" pitchFamily="34" charset="0"/>
              <a:cs typeface="Arial" panose="020B0604020202020204" pitchFamily="34" charset="0"/>
            </a:rPr>
            <a:t>Inadequate network infrastructure</a:t>
          </a:r>
          <a:endParaRPr lang="en-IN" sz="1200" b="0" dirty="0">
            <a:latin typeface="Arial" panose="020B0604020202020204" pitchFamily="34" charset="0"/>
            <a:cs typeface="Arial" panose="020B0604020202020204" pitchFamily="34" charset="0"/>
          </a:endParaRPr>
        </a:p>
      </dgm:t>
    </dgm:pt>
    <dgm:pt modelId="{0D69C6BB-D497-4C74-ACBD-D787C32F7323}" type="parTrans" cxnId="{D70BCF88-E36B-46E0-BC17-22894CC58DB3}">
      <dgm:prSet/>
      <dgm:spPr/>
      <dgm:t>
        <a:bodyPr/>
        <a:lstStyle/>
        <a:p>
          <a:endParaRPr lang="en-IN"/>
        </a:p>
      </dgm:t>
    </dgm:pt>
    <dgm:pt modelId="{A9CF174F-06BC-4FCE-88D2-DD5B5E69AEE4}" type="sibTrans" cxnId="{D70BCF88-E36B-46E0-BC17-22894CC58DB3}">
      <dgm:prSet/>
      <dgm:spPr/>
      <dgm:t>
        <a:bodyPr/>
        <a:lstStyle/>
        <a:p>
          <a:endParaRPr lang="en-IN"/>
        </a:p>
      </dgm:t>
    </dgm:pt>
    <dgm:pt modelId="{B28456BD-48B9-4A96-9860-35CC34EEE899}">
      <dgm:prSet phldrT="[Text]" custT="1"/>
      <dgm:spPr/>
      <dgm:t>
        <a:bodyPr anchor="t" anchorCtr="0"/>
        <a:lstStyle/>
        <a:p>
          <a:pPr marL="114300" lvl="1" indent="-114300" algn="just"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COVID-19 not only accelerated digital</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CCB08CAC-D8B5-4DCE-8AAE-FFDEA4267C92}" type="sibTrans" cxnId="{7936AE26-A328-43CD-B7D9-2B619E61CA4F}">
      <dgm:prSet/>
      <dgm:spPr/>
      <dgm:t>
        <a:bodyPr/>
        <a:lstStyle/>
        <a:p>
          <a:endParaRPr lang="en-IN"/>
        </a:p>
      </dgm:t>
    </dgm:pt>
    <dgm:pt modelId="{040DA4F8-1CA2-45B2-8963-B811ED761B77}" type="parTrans" cxnId="{7936AE26-A328-43CD-B7D9-2B619E61CA4F}">
      <dgm:prSet/>
      <dgm:spPr/>
      <dgm:t>
        <a:bodyPr/>
        <a:lstStyle/>
        <a:p>
          <a:endParaRPr lang="en-IN"/>
        </a:p>
      </dgm:t>
    </dgm:pt>
    <dgm:pt modelId="{DD9EFA15-6997-44BA-AABC-FA752B7E1C54}">
      <dgm:prSet custT="1"/>
      <dgm:spPr/>
      <dgm:t>
        <a:bodyPr lIns="64800" anchor="t" anchorCtr="0"/>
        <a:lstStyle/>
        <a:p>
          <a:pPr marL="0" marR="0" lvl="0" indent="0" algn="l" defTabSz="914400" eaLnBrk="1" fontAlgn="auto" latinLnBrk="0" hangingPunct="1">
            <a:lnSpc>
              <a:spcPct val="100000"/>
            </a:lnSpc>
            <a:spcBef>
              <a:spcPts val="0"/>
            </a:spcBef>
            <a:spcAft>
              <a:spcPts val="0"/>
            </a:spcAft>
            <a:buClrTx/>
            <a:buSzTx/>
            <a:buFontTx/>
            <a:buNone/>
            <a:tabLst/>
            <a:defRPr/>
          </a:pPr>
          <a:endParaRPr lang="en-IN" sz="1200" kern="1200" dirty="0">
            <a:latin typeface="Arial" panose="020B0604020202020204" pitchFamily="34" charset="0"/>
            <a:cs typeface="Arial" panose="020B0604020202020204" pitchFamily="34" charset="0"/>
          </a:endParaRPr>
        </a:p>
      </dgm:t>
    </dgm:pt>
    <dgm:pt modelId="{4570BF0C-AB22-47EE-9624-0653175220A5}" type="sibTrans" cxnId="{BC929AD9-F201-4A25-B5F6-443351554090}">
      <dgm:prSet/>
      <dgm:spPr/>
      <dgm:t>
        <a:bodyPr/>
        <a:lstStyle/>
        <a:p>
          <a:endParaRPr lang="en-IN"/>
        </a:p>
      </dgm:t>
    </dgm:pt>
    <dgm:pt modelId="{97E3F629-A6F4-4F38-8255-0FDAE7F7FB61}" type="parTrans" cxnId="{BC929AD9-F201-4A25-B5F6-443351554090}">
      <dgm:prSet/>
      <dgm:spPr/>
      <dgm:t>
        <a:bodyPr/>
        <a:lstStyle/>
        <a:p>
          <a:endParaRPr lang="en-IN"/>
        </a:p>
      </dgm:t>
    </dgm:pt>
    <dgm:pt modelId="{2F5BF8CE-7E51-49E3-9CC5-58CD0928839C}">
      <dgm:prSet custT="1"/>
      <dgm:spPr/>
      <dgm:t>
        <a:bodyPr lIns="64800" anchor="t" anchorCtr="0"/>
        <a:lstStyle/>
        <a:p>
          <a:pPr marL="0" marR="0" lvl="0" indent="0" algn="l" defTabSz="914400" eaLnBrk="1" fontAlgn="auto" latinLnBrk="0" hangingPunct="1">
            <a:lnSpc>
              <a:spcPct val="100000"/>
            </a:lnSpc>
            <a:spcBef>
              <a:spcPts val="0"/>
            </a:spcBef>
            <a:spcAft>
              <a:spcPts val="0"/>
            </a:spcAft>
            <a:buClrTx/>
            <a:buSzTx/>
            <a:buFontTx/>
            <a:buNone/>
            <a:tabLst/>
            <a:defRPr/>
          </a:pPr>
          <a:r>
            <a:rPr lang="en-IN" sz="1200" b="1" u="none" kern="1200" dirty="0">
              <a:latin typeface="Arial" panose="020B0604020202020204" pitchFamily="34" charset="0"/>
              <a:cs typeface="Arial" panose="020B0604020202020204" pitchFamily="34" charset="0"/>
            </a:rPr>
            <a:t>Opportunities</a:t>
          </a:r>
          <a:endParaRPr lang="en-IN" sz="1200" kern="1200" dirty="0">
            <a:latin typeface="Arial" panose="020B0604020202020204" pitchFamily="34" charset="0"/>
            <a:cs typeface="Arial" panose="020B0604020202020204" pitchFamily="34" charset="0"/>
          </a:endParaRPr>
        </a:p>
      </dgm:t>
    </dgm:pt>
    <dgm:pt modelId="{275E2DFB-2C62-4A56-8DB9-72E9603703FE}" type="sibTrans" cxnId="{630AF480-7BB8-4697-A3A7-CC7F6ED856DA}">
      <dgm:prSet/>
      <dgm:spPr/>
      <dgm:t>
        <a:bodyPr/>
        <a:lstStyle/>
        <a:p>
          <a:endParaRPr lang="en-IN"/>
        </a:p>
      </dgm:t>
    </dgm:pt>
    <dgm:pt modelId="{A6CB8788-2DB7-4F9C-8F8F-456B4BBF4CF9}" type="parTrans" cxnId="{630AF480-7BB8-4697-A3A7-CC7F6ED856DA}">
      <dgm:prSet/>
      <dgm:spPr/>
      <dgm:t>
        <a:bodyPr/>
        <a:lstStyle/>
        <a:p>
          <a:endParaRPr lang="en-IN"/>
        </a:p>
      </dgm:t>
    </dgm:pt>
    <dgm:pt modelId="{BE352710-69CE-4B73-9E08-32E46A9548DE}">
      <dgm:prSet custT="1"/>
      <dgm:spPr/>
      <dgm:t>
        <a:bodyPr lIns="64800" anchor="t" anchorCtr="0"/>
        <a:lstStyle/>
        <a:p>
          <a:pPr marL="0" marR="0" lvl="0" indent="0" algn="l"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0" i="0" kern="1200" dirty="0">
              <a:latin typeface="Arial" panose="020B0604020202020204" pitchFamily="34" charset="0"/>
              <a:cs typeface="Arial" panose="020B0604020202020204" pitchFamily="34" charset="0"/>
            </a:rPr>
            <a:t>Increasing adoption of smart devices</a:t>
          </a:r>
          <a:endParaRPr lang="en-IN" sz="1200" kern="1200" dirty="0">
            <a:latin typeface="Arial" panose="020B0604020202020204" pitchFamily="34" charset="0"/>
            <a:cs typeface="Arial" panose="020B0604020202020204" pitchFamily="34" charset="0"/>
          </a:endParaRPr>
        </a:p>
      </dgm:t>
    </dgm:pt>
    <dgm:pt modelId="{91E8CC1A-4193-4215-B09A-E6E5634C40AA}" type="sibTrans" cxnId="{520C104E-A06F-4DA8-85C8-09CDF80B3ACD}">
      <dgm:prSet/>
      <dgm:spPr/>
      <dgm:t>
        <a:bodyPr/>
        <a:lstStyle/>
        <a:p>
          <a:endParaRPr lang="en-IN"/>
        </a:p>
      </dgm:t>
    </dgm:pt>
    <dgm:pt modelId="{2F0DFA22-1A79-49E5-AFCA-EF7A6453A43F}" type="parTrans" cxnId="{520C104E-A06F-4DA8-85C8-09CDF80B3ACD}">
      <dgm:prSet/>
      <dgm:spPr/>
      <dgm:t>
        <a:bodyPr/>
        <a:lstStyle/>
        <a:p>
          <a:endParaRPr lang="en-IN"/>
        </a:p>
      </dgm:t>
    </dgm:pt>
    <dgm:pt modelId="{8703F882-7F73-40CB-8E51-D0F464FE5958}">
      <dgm:prSet custT="1"/>
      <dgm:spPr/>
      <dgm:t>
        <a:bodyPr lIns="64800" anchor="t" anchorCtr="0"/>
        <a:lstStyle/>
        <a:p>
          <a:pPr marL="0" marR="0" lvl="0" indent="0" algn="l"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IN" sz="1200" b="0" i="0" kern="1200" dirty="0">
              <a:latin typeface="Arial" panose="020B0604020202020204" pitchFamily="34" charset="0"/>
              <a:cs typeface="Arial" panose="020B0604020202020204" pitchFamily="34" charset="0"/>
            </a:rPr>
            <a:t>Growing digital payments</a:t>
          </a:r>
          <a:endParaRPr lang="en-IN" sz="1200" kern="1200" dirty="0">
            <a:latin typeface="Arial" panose="020B0604020202020204" pitchFamily="34" charset="0"/>
            <a:cs typeface="Arial" panose="020B0604020202020204" pitchFamily="34" charset="0"/>
          </a:endParaRPr>
        </a:p>
      </dgm:t>
    </dgm:pt>
    <dgm:pt modelId="{3A353A23-99D7-488E-8E03-C25E7D27DCE5}" type="sibTrans" cxnId="{32A56B11-FBB7-4971-9B4E-263E05FAE0E4}">
      <dgm:prSet/>
      <dgm:spPr/>
      <dgm:t>
        <a:bodyPr/>
        <a:lstStyle/>
        <a:p>
          <a:endParaRPr lang="en-IN"/>
        </a:p>
      </dgm:t>
    </dgm:pt>
    <dgm:pt modelId="{907EABA0-EC4D-4E4B-B49B-CBFD32DDEA7E}" type="parTrans" cxnId="{32A56B11-FBB7-4971-9B4E-263E05FAE0E4}">
      <dgm:prSet/>
      <dgm:spPr/>
      <dgm:t>
        <a:bodyPr/>
        <a:lstStyle/>
        <a:p>
          <a:endParaRPr lang="en-IN"/>
        </a:p>
      </dgm:t>
    </dgm:pt>
    <dgm:pt modelId="{48BBABDC-D083-4F69-85FB-FCF58BE0DCBC}">
      <dgm:prSet custT="1"/>
      <dgm:spPr/>
      <dgm:t>
        <a:bodyPr lIns="64800" anchor="t" anchorCtr="0"/>
        <a:lstStyle/>
        <a:p>
          <a:pPr marL="0" marR="0" lvl="0" indent="0" algn="l"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IN" sz="1200" b="0" i="0" kern="1200" dirty="0">
              <a:latin typeface="Arial" panose="020B0604020202020204" pitchFamily="34" charset="0"/>
              <a:cs typeface="Arial" panose="020B0604020202020204" pitchFamily="34" charset="0"/>
            </a:rPr>
            <a:t>Rise of digital currencies trend</a:t>
          </a:r>
          <a:endParaRPr lang="en-IN" sz="1200" kern="1200" dirty="0">
            <a:latin typeface="Arial" panose="020B0604020202020204" pitchFamily="34" charset="0"/>
            <a:cs typeface="Arial" panose="020B0604020202020204" pitchFamily="34" charset="0"/>
          </a:endParaRPr>
        </a:p>
      </dgm:t>
    </dgm:pt>
    <dgm:pt modelId="{46C404FD-A19E-48C0-BF38-52B6007CB983}" type="sibTrans" cxnId="{7E5BE958-4623-40CF-93B4-67275C72EB58}">
      <dgm:prSet/>
      <dgm:spPr/>
      <dgm:t>
        <a:bodyPr/>
        <a:lstStyle/>
        <a:p>
          <a:endParaRPr lang="en-IN"/>
        </a:p>
      </dgm:t>
    </dgm:pt>
    <dgm:pt modelId="{B9F0E4FE-D89D-47D7-9179-4FD02E4873AE}" type="parTrans" cxnId="{7E5BE958-4623-40CF-93B4-67275C72EB58}">
      <dgm:prSet/>
      <dgm:spPr/>
      <dgm:t>
        <a:bodyPr/>
        <a:lstStyle/>
        <a:p>
          <a:endParaRPr lang="en-IN"/>
        </a:p>
      </dgm:t>
    </dgm:pt>
    <dgm:pt modelId="{4C6B5C55-534E-4913-B528-820F33F2953B}">
      <dgm:prSet custT="1"/>
      <dgm:spPr/>
      <dgm:t>
        <a:bodyPr lIns="64800" anchor="t" anchorCtr="0"/>
        <a:lstStyle/>
        <a:p>
          <a:pPr marL="0" marR="0" lvl="0" indent="0" algn="l"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0" i="0" kern="1200" dirty="0">
              <a:latin typeface="Arial" panose="020B0604020202020204" pitchFamily="34" charset="0"/>
              <a:cs typeface="Arial" panose="020B0604020202020204" pitchFamily="34" charset="0"/>
            </a:rPr>
            <a:t>Use of big data tools to analyze a large amount of financial data</a:t>
          </a:r>
          <a:endParaRPr lang="en-IN" sz="1200" kern="1200" dirty="0">
            <a:latin typeface="Arial" panose="020B0604020202020204" pitchFamily="34" charset="0"/>
            <a:cs typeface="Arial" panose="020B0604020202020204" pitchFamily="34" charset="0"/>
          </a:endParaRPr>
        </a:p>
      </dgm:t>
    </dgm:pt>
    <dgm:pt modelId="{92E21E93-D9A7-4A18-B12D-A4688CC06F1D}" type="sibTrans" cxnId="{105FAFBB-F7C1-4B4B-9DB5-C6052505F4AF}">
      <dgm:prSet/>
      <dgm:spPr/>
      <dgm:t>
        <a:bodyPr/>
        <a:lstStyle/>
        <a:p>
          <a:endParaRPr lang="en-IN"/>
        </a:p>
      </dgm:t>
    </dgm:pt>
    <dgm:pt modelId="{426D4FFF-35BD-43FA-926F-08BADCB7661C}" type="parTrans" cxnId="{105FAFBB-F7C1-4B4B-9DB5-C6052505F4AF}">
      <dgm:prSet/>
      <dgm:spPr/>
      <dgm:t>
        <a:bodyPr/>
        <a:lstStyle/>
        <a:p>
          <a:endParaRPr lang="en-IN"/>
        </a:p>
      </dgm:t>
    </dgm:pt>
    <dgm:pt modelId="{5BA86B16-4AD4-4F0D-9C21-01DC66672905}">
      <dgm:prSet custT="1"/>
      <dgm:spPr/>
      <dgm:t>
        <a:bodyPr lIns="64800" anchor="t" anchorCtr="0"/>
        <a:lstStyle/>
        <a:p>
          <a:pPr marL="0" marR="0" lvl="0" indent="0" algn="l" defTabSz="914400" eaLnBrk="1" fontAlgn="auto" latinLnBrk="0" hangingPunct="1">
            <a:lnSpc>
              <a:spcPct val="100000"/>
            </a:lnSpc>
            <a:spcBef>
              <a:spcPts val="0"/>
            </a:spcBef>
            <a:spcAft>
              <a:spcPts val="0"/>
            </a:spcAft>
            <a:buClrTx/>
            <a:buSzTx/>
            <a:buFontTx/>
            <a:buNone/>
            <a:tabLst/>
            <a:defRPr/>
          </a:pPr>
          <a:endParaRPr lang="en-IN" sz="1200" kern="1200" dirty="0">
            <a:latin typeface="Arial" panose="020B0604020202020204" pitchFamily="34" charset="0"/>
            <a:cs typeface="Arial" panose="020B0604020202020204" pitchFamily="34" charset="0"/>
          </a:endParaRPr>
        </a:p>
      </dgm:t>
    </dgm:pt>
    <dgm:pt modelId="{A5A74642-0CBE-427C-A4BD-E239B1AB4D2E}" type="sibTrans" cxnId="{77D9D5E1-F9FE-4F72-85C2-3131A12C505B}">
      <dgm:prSet/>
      <dgm:spPr/>
      <dgm:t>
        <a:bodyPr/>
        <a:lstStyle/>
        <a:p>
          <a:endParaRPr lang="en-IN"/>
        </a:p>
      </dgm:t>
    </dgm:pt>
    <dgm:pt modelId="{35A34950-2B35-4D12-9CA6-8CA8BB1D5358}" type="parTrans" cxnId="{77D9D5E1-F9FE-4F72-85C2-3131A12C505B}">
      <dgm:prSet/>
      <dgm:spPr/>
      <dgm:t>
        <a:bodyPr/>
        <a:lstStyle/>
        <a:p>
          <a:endParaRPr lang="en-IN"/>
        </a:p>
      </dgm:t>
    </dgm:pt>
    <dgm:pt modelId="{6E31C696-DE32-4C3B-BC35-EFEE82BCAB35}">
      <dgm:prSet custT="1"/>
      <dgm:spPr/>
      <dgm:t>
        <a:bodyPr lIns="64800" anchor="t" anchorCtr="0"/>
        <a:lstStyle/>
        <a:p>
          <a:pPr marL="0" marR="0" lvl="0" indent="0" algn="l" defTabSz="914400" eaLnBrk="1" fontAlgn="auto" latinLnBrk="0" hangingPunct="1">
            <a:lnSpc>
              <a:spcPct val="100000"/>
            </a:lnSpc>
            <a:spcBef>
              <a:spcPts val="0"/>
            </a:spcBef>
            <a:spcAft>
              <a:spcPts val="0"/>
            </a:spcAft>
            <a:buClrTx/>
            <a:buSzTx/>
            <a:buFontTx/>
            <a:buNone/>
            <a:tabLst/>
            <a:defRPr/>
          </a:pPr>
          <a:r>
            <a:rPr lang="en-IN" sz="1200" b="1" kern="1200" dirty="0">
              <a:latin typeface="Arial" panose="020B0604020202020204" pitchFamily="34" charset="0"/>
              <a:cs typeface="Arial" panose="020B0604020202020204" pitchFamily="34" charset="0"/>
            </a:rPr>
            <a:t>Challenges</a:t>
          </a:r>
        </a:p>
      </dgm:t>
    </dgm:pt>
    <dgm:pt modelId="{94B4BF52-ADAA-4C25-A880-80FA7DDCFA8F}" type="sibTrans" cxnId="{776B1C3A-41E4-42C2-8984-B60124025701}">
      <dgm:prSet/>
      <dgm:spPr/>
      <dgm:t>
        <a:bodyPr/>
        <a:lstStyle/>
        <a:p>
          <a:endParaRPr lang="en-IN"/>
        </a:p>
      </dgm:t>
    </dgm:pt>
    <dgm:pt modelId="{BE5839D7-BAEE-4BF2-B121-9E00423D35A1}" type="parTrans" cxnId="{776B1C3A-41E4-42C2-8984-B60124025701}">
      <dgm:prSet/>
      <dgm:spPr/>
      <dgm:t>
        <a:bodyPr/>
        <a:lstStyle/>
        <a:p>
          <a:endParaRPr lang="en-IN"/>
        </a:p>
      </dgm:t>
    </dgm:pt>
    <dgm:pt modelId="{470AABB9-E73D-4380-A924-2A9945F81DFB}">
      <dgm:prSet phldrT="[Text]" custT="1"/>
      <dgm:spPr/>
      <dgm:t>
        <a:bodyPr/>
        <a:lstStyle/>
        <a:p>
          <a:pPr algn="l">
            <a:buNone/>
          </a:pPr>
          <a:r>
            <a:rPr lang="en-US" sz="1200" b="0" i="0" dirty="0">
              <a:latin typeface="Arial" panose="020B0604020202020204" pitchFamily="34" charset="0"/>
              <a:cs typeface="Arial" panose="020B0604020202020204" pitchFamily="34" charset="0"/>
            </a:rPr>
            <a:t>industry has picked a new momentum.</a:t>
          </a:r>
          <a:endParaRPr lang="en-IN" sz="1200" i="0" dirty="0">
            <a:latin typeface="Arial" panose="020B0604020202020204" pitchFamily="34" charset="0"/>
            <a:cs typeface="Arial" panose="020B0604020202020204" pitchFamily="34" charset="0"/>
          </a:endParaRPr>
        </a:p>
      </dgm:t>
    </dgm:pt>
    <dgm:pt modelId="{010DD986-DC15-45F5-8F30-207E55A1E0F5}" type="parTrans" cxnId="{2544D707-6CDB-4592-9A95-8AC659ADD488}">
      <dgm:prSet/>
      <dgm:spPr/>
      <dgm:t>
        <a:bodyPr/>
        <a:lstStyle/>
        <a:p>
          <a:endParaRPr lang="en-IN"/>
        </a:p>
      </dgm:t>
    </dgm:pt>
    <dgm:pt modelId="{6EE81D4A-E75A-4606-BBCB-9DA05BE2C67C}" type="sibTrans" cxnId="{2544D707-6CDB-4592-9A95-8AC659ADD488}">
      <dgm:prSet/>
      <dgm:spPr/>
      <dgm:t>
        <a:bodyPr/>
        <a:lstStyle/>
        <a:p>
          <a:endParaRPr lang="en-IN"/>
        </a:p>
      </dgm:t>
    </dgm:pt>
    <dgm:pt modelId="{742D8BA0-D8F8-461A-BB00-D5E980454928}">
      <dgm:prSet custT="1"/>
      <dgm:spPr/>
      <dgm:t>
        <a:bodyPr/>
        <a:lstStyle/>
        <a:p>
          <a:pPr marL="0" lvl="0" indent="0" algn="l" defTabSz="914400">
            <a:lnSpc>
              <a:spcPct val="100000"/>
            </a:lnSpc>
            <a:spcBef>
              <a:spcPts val="0"/>
            </a:spcBef>
            <a:spcAft>
              <a:spcPts val="0"/>
            </a:spcAft>
            <a:buFont typeface="Wingdings" panose="05000000000000000000" pitchFamily="2" charset="2"/>
            <a:buChar char="ü"/>
          </a:pPr>
          <a:r>
            <a:rPr lang="en-IN" sz="1200" b="0" i="0" kern="1200" dirty="0">
              <a:latin typeface="Arial" panose="020B0604020202020204" pitchFamily="34" charset="0"/>
              <a:cs typeface="Arial" panose="020B0604020202020204" pitchFamily="34" charset="0"/>
            </a:rPr>
            <a:t>Increasing investment in fintech</a:t>
          </a:r>
          <a:endParaRPr lang="en-IN" sz="1200" kern="1200" dirty="0">
            <a:latin typeface="Arial" panose="020B0604020202020204" pitchFamily="34" charset="0"/>
            <a:cs typeface="Arial" panose="020B0604020202020204" pitchFamily="34" charset="0"/>
          </a:endParaRPr>
        </a:p>
      </dgm:t>
    </dgm:pt>
    <dgm:pt modelId="{24DFB6AB-74CD-47D3-88F0-85E41DFE7D5F}" type="parTrans" cxnId="{00E8F806-6691-435F-AFEE-2124540A7CEC}">
      <dgm:prSet/>
      <dgm:spPr/>
      <dgm:t>
        <a:bodyPr/>
        <a:lstStyle/>
        <a:p>
          <a:endParaRPr lang="en-IN"/>
        </a:p>
      </dgm:t>
    </dgm:pt>
    <dgm:pt modelId="{5497B4D8-36B7-4CD4-B5D1-458EB03EBCF3}" type="sibTrans" cxnId="{00E8F806-6691-435F-AFEE-2124540A7CEC}">
      <dgm:prSet/>
      <dgm:spPr/>
      <dgm:t>
        <a:bodyPr/>
        <a:lstStyle/>
        <a:p>
          <a:endParaRPr lang="en-IN"/>
        </a:p>
      </dgm:t>
    </dgm:pt>
    <dgm:pt modelId="{26EA36AE-9EB2-4D9D-B766-1E7333E4ECFC}">
      <dgm:prSe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Complex infrastructures and difficult system integration of legacy systems and new technology</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F558615D-20C0-4D58-A74D-4F6B852AA81F}" type="parTrans" cxnId="{9C0F355B-6846-48FD-8DA4-85DB54EAE45A}">
      <dgm:prSet/>
      <dgm:spPr/>
      <dgm:t>
        <a:bodyPr/>
        <a:lstStyle/>
        <a:p>
          <a:endParaRPr lang="en-IN"/>
        </a:p>
      </dgm:t>
    </dgm:pt>
    <dgm:pt modelId="{15BB96E7-A3B1-457E-823C-75D5A7620D80}" type="sibTrans" cxnId="{9C0F355B-6846-48FD-8DA4-85DB54EAE45A}">
      <dgm:prSet/>
      <dgm:spPr/>
      <dgm:t>
        <a:bodyPr/>
        <a:lstStyle/>
        <a:p>
          <a:endParaRPr lang="en-IN"/>
        </a:p>
      </dgm:t>
    </dgm:pt>
    <dgm:pt modelId="{16AC006E-CB8C-4A20-AB7C-839467B9E633}">
      <dgm:prSet phldrT="[Text]" custT="1"/>
      <dgm:spPr/>
      <dgm:t>
        <a:bodyPr anchor="t" anchorCtr="0"/>
        <a:lstStyle/>
        <a:p>
          <a:pPr marL="114300" lvl="1" indent="-114300" algn="just"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adoption, but also been a litmus test for</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A133A54F-4DA9-4019-AE44-6960998F975D}" type="parTrans" cxnId="{C28809EB-3CFA-43CE-B90E-1B439BA44EE5}">
      <dgm:prSet/>
      <dgm:spPr/>
      <dgm:t>
        <a:bodyPr/>
        <a:lstStyle/>
        <a:p>
          <a:endParaRPr lang="en-IN"/>
        </a:p>
      </dgm:t>
    </dgm:pt>
    <dgm:pt modelId="{5484F512-B69A-4A50-A48D-63397BDD0139}" type="sibTrans" cxnId="{C28809EB-3CFA-43CE-B90E-1B439BA44EE5}">
      <dgm:prSet/>
      <dgm:spPr/>
      <dgm:t>
        <a:bodyPr/>
        <a:lstStyle/>
        <a:p>
          <a:endParaRPr lang="en-IN"/>
        </a:p>
      </dgm:t>
    </dgm:pt>
    <dgm:pt modelId="{CBA7B1C5-C43C-4FE8-BFB8-BF8E78A4CD9D}">
      <dgm:prSet phldrT="[Text]" custT="1"/>
      <dgm:spPr/>
      <dgm:t>
        <a:bodyPr anchor="t" anchorCtr="0"/>
        <a:lstStyle/>
        <a:p>
          <a:pPr marL="114300" lvl="1" indent="-114300" algn="just"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banks’ digital infrastructures.</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2AC83236-3BF9-45FF-9FFA-7633846FF847}" type="parTrans" cxnId="{1927E44A-0433-4647-B917-ECD4D36A9E0C}">
      <dgm:prSet/>
      <dgm:spPr/>
      <dgm:t>
        <a:bodyPr/>
        <a:lstStyle/>
        <a:p>
          <a:endParaRPr lang="en-IN"/>
        </a:p>
      </dgm:t>
    </dgm:pt>
    <dgm:pt modelId="{53D5ABF0-1A5B-4447-84E5-3BEC481D9ED7}" type="sibTrans" cxnId="{1927E44A-0433-4647-B917-ECD4D36A9E0C}">
      <dgm:prSet/>
      <dgm:spPr/>
      <dgm:t>
        <a:bodyPr/>
        <a:lstStyle/>
        <a:p>
          <a:endParaRPr lang="en-IN"/>
        </a:p>
      </dgm:t>
    </dgm:pt>
    <dgm:pt modelId="{DA76A428-8771-4ACE-8A1A-14D3BC90CB99}">
      <dgm:prSe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Lack of qualified personnel to manage digital transformations</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CBF21B2C-306B-4BFA-A578-6092536F832A}" type="parTrans" cxnId="{4E2AEBEC-28C1-4C14-BD8F-57B26F14AEBE}">
      <dgm:prSet/>
      <dgm:spPr/>
      <dgm:t>
        <a:bodyPr/>
        <a:lstStyle/>
        <a:p>
          <a:endParaRPr lang="en-IN"/>
        </a:p>
      </dgm:t>
    </dgm:pt>
    <dgm:pt modelId="{8DD64703-E01F-4726-B624-81AE7F9536BA}" type="sibTrans" cxnId="{4E2AEBEC-28C1-4C14-BD8F-57B26F14AEBE}">
      <dgm:prSet/>
      <dgm:spPr/>
      <dgm:t>
        <a:bodyPr/>
        <a:lstStyle/>
        <a:p>
          <a:endParaRPr lang="en-IN"/>
        </a:p>
      </dgm:t>
    </dgm:pt>
    <dgm:pt modelId="{6FCD4DF0-18C1-41ED-BFEE-3876659003D7}">
      <dgm:prSe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Increased costs for equipment and services</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4D2ED64F-5F06-492E-8B29-FBC1AB271FDA}" type="parTrans" cxnId="{C07BC306-CFA7-4E3D-806C-7FA64853F028}">
      <dgm:prSet/>
      <dgm:spPr/>
      <dgm:t>
        <a:bodyPr/>
        <a:lstStyle/>
        <a:p>
          <a:endParaRPr lang="en-IN"/>
        </a:p>
      </dgm:t>
    </dgm:pt>
    <dgm:pt modelId="{27A6411D-7D68-4330-9FB4-2AC738CCFAB9}" type="sibTrans" cxnId="{C07BC306-CFA7-4E3D-806C-7FA64853F028}">
      <dgm:prSet/>
      <dgm:spPr/>
      <dgm:t>
        <a:bodyPr/>
        <a:lstStyle/>
        <a:p>
          <a:endParaRPr lang="en-IN"/>
        </a:p>
      </dgm:t>
    </dgm:pt>
    <dgm:pt modelId="{300B68EE-3595-47BA-837D-0506FA9EA0B3}">
      <dgm:prSet custT="1"/>
      <dgm:spPr/>
      <dgm:t>
        <a:bodyPr lIns="64800" anchor="t" anchorCtr="0"/>
        <a:lstStyle/>
        <a:p>
          <a:pPr marL="0" marR="0" lvl="0" indent="0" algn="l" defTabSz="914400" eaLnBrk="1" fontAlgn="auto" latinLnBrk="0" hangingPunct="1">
            <a:lnSpc>
              <a:spcPct val="100000"/>
            </a:lnSpc>
            <a:spcBef>
              <a:spcPts val="0"/>
            </a:spcBef>
            <a:spcAft>
              <a:spcPts val="0"/>
            </a:spcAft>
            <a:buClrTx/>
            <a:buSzTx/>
            <a:buFontTx/>
            <a:buNone/>
            <a:tabLst/>
            <a:defRPr/>
          </a:pPr>
          <a:endParaRPr lang="en-IN" sz="1200" b="1" kern="1200" dirty="0">
            <a:latin typeface="Arial" panose="020B0604020202020204" pitchFamily="34" charset="0"/>
            <a:cs typeface="Arial" panose="020B0604020202020204" pitchFamily="34" charset="0"/>
          </a:endParaRPr>
        </a:p>
      </dgm:t>
    </dgm:pt>
    <dgm:pt modelId="{7F8DDF82-5A4E-4030-8A5F-09DE977E828A}" type="parTrans" cxnId="{41081D88-CF97-4E6D-81F7-49938F597927}">
      <dgm:prSet/>
      <dgm:spPr/>
      <dgm:t>
        <a:bodyPr/>
        <a:lstStyle/>
        <a:p>
          <a:endParaRPr lang="en-IN"/>
        </a:p>
      </dgm:t>
    </dgm:pt>
    <dgm:pt modelId="{5E74CADC-F940-47D4-B623-CC70282F9AA7}" type="sibTrans" cxnId="{41081D88-CF97-4E6D-81F7-49938F597927}">
      <dgm:prSet/>
      <dgm:spPr/>
      <dgm:t>
        <a:bodyPr/>
        <a:lstStyle/>
        <a:p>
          <a:endParaRPr lang="en-IN"/>
        </a:p>
      </dgm:t>
    </dgm:pt>
    <dgm:pt modelId="{0626C6B0-D7A5-4841-8711-4D4ED8B96B6D}">
      <dgm:prSet phldrT="[Text]" custT="1"/>
      <dgm:spPr/>
      <dgm:t>
        <a:bodyPr/>
        <a:lstStyle/>
        <a:p>
          <a:pPr algn="l">
            <a:buNone/>
          </a:pPr>
          <a:endParaRPr lang="en-IN" sz="1400" dirty="0"/>
        </a:p>
      </dgm:t>
    </dgm:pt>
    <dgm:pt modelId="{F51BA488-25B2-4D4E-A7BE-B0BA4499E28F}" type="parTrans" cxnId="{B5BE6048-193C-47D6-8AB7-612F36A5B235}">
      <dgm:prSet/>
      <dgm:spPr/>
      <dgm:t>
        <a:bodyPr/>
        <a:lstStyle/>
        <a:p>
          <a:endParaRPr lang="en-IN"/>
        </a:p>
      </dgm:t>
    </dgm:pt>
    <dgm:pt modelId="{19A1DAC1-6E0A-4CD2-BC4A-060E32508DD3}" type="sibTrans" cxnId="{B5BE6048-193C-47D6-8AB7-612F36A5B235}">
      <dgm:prSet/>
      <dgm:spPr/>
      <dgm:t>
        <a:bodyPr/>
        <a:lstStyle/>
        <a:p>
          <a:endParaRPr lang="en-IN"/>
        </a:p>
      </dgm:t>
    </dgm:pt>
    <dgm:pt modelId="{E13803C0-14C4-4B71-B703-8EC2E7A1F008}" type="pres">
      <dgm:prSet presAssocID="{AA2AD4E0-16D7-48CA-9CAF-2DBA6B22CE10}" presName="Name0" presStyleCnt="0">
        <dgm:presLayoutVars>
          <dgm:dir/>
          <dgm:animLvl val="lvl"/>
          <dgm:resizeHandles val="exact"/>
        </dgm:presLayoutVars>
      </dgm:prSet>
      <dgm:spPr/>
    </dgm:pt>
    <dgm:pt modelId="{C75EB2F5-1B14-4399-9A01-17F64D967BEE}" type="pres">
      <dgm:prSet presAssocID="{EAE06106-30B3-4CBE-AC38-9C1D6EE63709}" presName="composite" presStyleCnt="0"/>
      <dgm:spPr/>
    </dgm:pt>
    <dgm:pt modelId="{E6D377D4-B89C-4E8B-B90A-BBC0054D1499}" type="pres">
      <dgm:prSet presAssocID="{EAE06106-30B3-4CBE-AC38-9C1D6EE63709}" presName="parTx" presStyleLbl="alignNode1" presStyleIdx="0" presStyleCnt="3" custScaleY="100000" custLinFactNeighborY="-16150">
        <dgm:presLayoutVars>
          <dgm:chMax val="0"/>
          <dgm:chPref val="0"/>
          <dgm:bulletEnabled val="1"/>
        </dgm:presLayoutVars>
      </dgm:prSet>
      <dgm:spPr/>
    </dgm:pt>
    <dgm:pt modelId="{FCBE3F65-28A0-425E-81A5-5F81F22BAE83}" type="pres">
      <dgm:prSet presAssocID="{EAE06106-30B3-4CBE-AC38-9C1D6EE63709}" presName="desTx" presStyleLbl="alignAccFollowNode1" presStyleIdx="0" presStyleCnt="3" custScaleY="103777" custLinFactNeighborX="33" custLinFactNeighborY="213">
        <dgm:presLayoutVars>
          <dgm:bulletEnabled val="1"/>
        </dgm:presLayoutVars>
      </dgm:prSet>
      <dgm:spPr/>
    </dgm:pt>
    <dgm:pt modelId="{C329954C-4C2B-4F39-BC4F-4A84D9C618E9}" type="pres">
      <dgm:prSet presAssocID="{A1231551-32AA-417B-8471-AE0B67B6797F}" presName="space" presStyleCnt="0"/>
      <dgm:spPr/>
    </dgm:pt>
    <dgm:pt modelId="{AE9DE656-196C-4375-AC26-9933BB61AD14}" type="pres">
      <dgm:prSet presAssocID="{76A6ACDE-9E51-4388-A065-8F0EEA2709DB}" presName="composite" presStyleCnt="0"/>
      <dgm:spPr/>
    </dgm:pt>
    <dgm:pt modelId="{2E7B65EE-EEA6-4104-90CD-6F417EADBDA1}" type="pres">
      <dgm:prSet presAssocID="{76A6ACDE-9E51-4388-A065-8F0EEA2709DB}" presName="parTx" presStyleLbl="alignNode1" presStyleIdx="1" presStyleCnt="3" custLinFactNeighborY="-14450">
        <dgm:presLayoutVars>
          <dgm:chMax val="0"/>
          <dgm:chPref val="0"/>
          <dgm:bulletEnabled val="1"/>
        </dgm:presLayoutVars>
      </dgm:prSet>
      <dgm:spPr/>
    </dgm:pt>
    <dgm:pt modelId="{7C402154-67B8-48C2-BE0C-164B8F974E93}" type="pres">
      <dgm:prSet presAssocID="{76A6ACDE-9E51-4388-A065-8F0EEA2709DB}" presName="desTx" presStyleLbl="alignAccFollowNode1" presStyleIdx="1" presStyleCnt="3" custLinFactNeighborY="-1416">
        <dgm:presLayoutVars>
          <dgm:bulletEnabled val="1"/>
        </dgm:presLayoutVars>
      </dgm:prSet>
      <dgm:spPr/>
    </dgm:pt>
    <dgm:pt modelId="{AC687BCA-B6CA-4FAE-AC83-A7D65596B36F}" type="pres">
      <dgm:prSet presAssocID="{724F5FDF-70F8-43EC-B221-473055357320}" presName="space" presStyleCnt="0"/>
      <dgm:spPr/>
    </dgm:pt>
    <dgm:pt modelId="{0637C67A-CF4E-4D20-9D18-B028F5F5A7DE}" type="pres">
      <dgm:prSet presAssocID="{3035BCCA-8577-4DD0-A011-187ADC96EC4B}" presName="composite" presStyleCnt="0"/>
      <dgm:spPr/>
    </dgm:pt>
    <dgm:pt modelId="{176CD928-CB89-4B7D-A761-277E0F8F6AAE}" type="pres">
      <dgm:prSet presAssocID="{3035BCCA-8577-4DD0-A011-187ADC96EC4B}" presName="parTx" presStyleLbl="alignNode1" presStyleIdx="2" presStyleCnt="3" custLinFactNeighborY="-15300">
        <dgm:presLayoutVars>
          <dgm:chMax val="0"/>
          <dgm:chPref val="0"/>
          <dgm:bulletEnabled val="1"/>
        </dgm:presLayoutVars>
      </dgm:prSet>
      <dgm:spPr/>
    </dgm:pt>
    <dgm:pt modelId="{A6108DA8-317F-468A-91F8-4B8E74B82BFC}" type="pres">
      <dgm:prSet presAssocID="{3035BCCA-8577-4DD0-A011-187ADC96EC4B}" presName="desTx" presStyleLbl="alignAccFollowNode1" presStyleIdx="2" presStyleCnt="3" custAng="0" custScaleX="100372" custLinFactNeighborY="-1044">
        <dgm:presLayoutVars>
          <dgm:bulletEnabled val="1"/>
        </dgm:presLayoutVars>
      </dgm:prSet>
      <dgm:spPr/>
    </dgm:pt>
  </dgm:ptLst>
  <dgm:cxnLst>
    <dgm:cxn modelId="{971D0B04-27B7-48A9-B3EF-69FB3694AE9E}" type="presOf" srcId="{CBA7B1C5-C43C-4FE8-BFB8-BF8E78A4CD9D}" destId="{A6108DA8-317F-468A-91F8-4B8E74B82BFC}" srcOrd="0" destOrd="2" presId="urn:microsoft.com/office/officeart/2005/8/layout/hList1"/>
    <dgm:cxn modelId="{4524C805-649E-4893-AFBB-D8CEA44CBE14}" type="presOf" srcId="{0626C6B0-D7A5-4841-8711-4D4ED8B96B6D}" destId="{7C402154-67B8-48C2-BE0C-164B8F974E93}" srcOrd="0" destOrd="11" presId="urn:microsoft.com/office/officeart/2005/8/layout/hList1"/>
    <dgm:cxn modelId="{C07BC306-CFA7-4E3D-806C-7FA64853F028}" srcId="{3035BCCA-8577-4DD0-A011-187ADC96EC4B}" destId="{6FCD4DF0-18C1-41ED-BFEE-3876659003D7}" srcOrd="15" destOrd="0" parTransId="{4D2ED64F-5F06-492E-8B29-FBC1AB271FDA}" sibTransId="{27A6411D-7D68-4330-9FB4-2AC738CCFAB9}"/>
    <dgm:cxn modelId="{ADAEF506-E927-4C53-B815-9CBFE9E52F98}" srcId="{EAE06106-30B3-4CBE-AC38-9C1D6EE63709}" destId="{3FFCAABD-2F27-4BF9-8C92-4700FDAF1209}" srcOrd="10" destOrd="0" parTransId="{D5B28BDB-ACF4-417A-9D11-598C07D87E91}" sibTransId="{85479B0B-FE1D-470B-AC41-6C06683CD00D}"/>
    <dgm:cxn modelId="{00E8F806-6691-435F-AFEE-2124540A7CEC}" srcId="{3035BCCA-8577-4DD0-A011-187ADC96EC4B}" destId="{742D8BA0-D8F8-461A-BB00-D5E980454928}" srcOrd="9" destOrd="0" parTransId="{24DFB6AB-74CD-47D3-88F0-85E41DFE7D5F}" sibTransId="{5497B4D8-36B7-4CD4-B5D1-458EB03EBCF3}"/>
    <dgm:cxn modelId="{738CC007-FC72-486D-9BE1-99363BFC2C86}" type="presOf" srcId="{8581CCC3-1BF0-4AA2-B706-83B80F0CA11A}" destId="{7C402154-67B8-48C2-BE0C-164B8F974E93}" srcOrd="0" destOrd="14" presId="urn:microsoft.com/office/officeart/2005/8/layout/hList1"/>
    <dgm:cxn modelId="{2544D707-6CDB-4592-9A95-8AC659ADD488}" srcId="{76A6ACDE-9E51-4388-A065-8F0EEA2709DB}" destId="{470AABB9-E73D-4380-A924-2A9945F81DFB}" srcOrd="1" destOrd="0" parTransId="{010DD986-DC15-45F5-8F30-207E55A1E0F5}" sibTransId="{6EE81D4A-E75A-4606-BBCB-9DA05BE2C67C}"/>
    <dgm:cxn modelId="{2040880A-D285-4116-BDB4-73851B7307E3}" srcId="{76A6ACDE-9E51-4388-A065-8F0EEA2709DB}" destId="{59CDA135-22F2-4083-8C32-570C550D2BCE}" srcOrd="7" destOrd="0" parTransId="{4ECBF65D-ECD3-476C-881B-60A7C0081567}" sibTransId="{21B78134-C6A3-4CB6-8E7F-195BC17AF422}"/>
    <dgm:cxn modelId="{72ACC60B-5BFB-4988-AE3D-5B39120FAA16}" type="presOf" srcId="{DB5086D0-3084-4183-924A-8444DEE47C77}" destId="{7C402154-67B8-48C2-BE0C-164B8F974E93}" srcOrd="0" destOrd="12" presId="urn:microsoft.com/office/officeart/2005/8/layout/hList1"/>
    <dgm:cxn modelId="{EC11E910-EE65-4289-81B4-87121A59A3AA}" srcId="{76A6ACDE-9E51-4388-A065-8F0EEA2709DB}" destId="{F589B83D-9230-460D-B38F-D0A22529DFD5}" srcOrd="9" destOrd="0" parTransId="{16488D28-940C-4D4B-8454-50C5EBC741FA}" sibTransId="{4BF40B57-BE56-4A93-B78C-FB370BA2FA89}"/>
    <dgm:cxn modelId="{32A56B11-FBB7-4971-9B4E-263E05FAE0E4}" srcId="{3035BCCA-8577-4DD0-A011-187ADC96EC4B}" destId="{8703F882-7F73-40CB-8E51-D0F464FE5958}" srcOrd="6" destOrd="0" parTransId="{907EABA0-EC4D-4E4B-B49B-CBFD32DDEA7E}" sibTransId="{3A353A23-99D7-488E-8E03-C25E7D27DCE5}"/>
    <dgm:cxn modelId="{4B969916-16BA-43B4-AB15-D73137FE747B}" type="presOf" srcId="{16AC006E-CB8C-4A20-AB7C-839467B9E633}" destId="{A6108DA8-317F-468A-91F8-4B8E74B82BFC}" srcOrd="0" destOrd="1" presId="urn:microsoft.com/office/officeart/2005/8/layout/hList1"/>
    <dgm:cxn modelId="{0431AC16-0851-404C-8548-552A6CAEEEB1}" type="presOf" srcId="{EAE06106-30B3-4CBE-AC38-9C1D6EE63709}" destId="{E6D377D4-B89C-4E8B-B90A-BBC0054D1499}" srcOrd="0" destOrd="0" presId="urn:microsoft.com/office/officeart/2005/8/layout/hList1"/>
    <dgm:cxn modelId="{1BA79E17-FFE5-4FE0-8AD3-3119F11A2D8F}" type="presOf" srcId="{26EA36AE-9EB2-4D9D-B766-1E7333E4ECFC}" destId="{A6108DA8-317F-468A-91F8-4B8E74B82BFC}" srcOrd="0" destOrd="13" presId="urn:microsoft.com/office/officeart/2005/8/layout/hList1"/>
    <dgm:cxn modelId="{1D846518-73FE-4FBC-878C-9A24B031D2DE}" type="presOf" srcId="{94618759-75D4-4A3A-85B0-B5EDC4E7AE80}" destId="{7C402154-67B8-48C2-BE0C-164B8F974E93}" srcOrd="0" destOrd="8" presId="urn:microsoft.com/office/officeart/2005/8/layout/hList1"/>
    <dgm:cxn modelId="{A4DD4719-4292-4304-A745-FD15BABD603C}" type="presOf" srcId="{D22A824D-9679-4274-8737-80FB04D48A7C}" destId="{7C402154-67B8-48C2-BE0C-164B8F974E93}" srcOrd="0" destOrd="5" presId="urn:microsoft.com/office/officeart/2005/8/layout/hList1"/>
    <dgm:cxn modelId="{AE58871E-377F-41E7-AB30-033C8CF3C614}" type="presOf" srcId="{E058B4F7-6F6B-46BD-B803-FDAF5EFACAC4}" destId="{FCBE3F65-28A0-425E-81A5-5F81F22BAE83}" srcOrd="0" destOrd="12" presId="urn:microsoft.com/office/officeart/2005/8/layout/hList1"/>
    <dgm:cxn modelId="{7936AE26-A328-43CD-B7D9-2B619E61CA4F}" srcId="{3035BCCA-8577-4DD0-A011-187ADC96EC4B}" destId="{B28456BD-48B9-4A96-9860-35CC34EEE899}" srcOrd="0" destOrd="0" parTransId="{040DA4F8-1CA2-45B2-8963-B811ED761B77}" sibTransId="{CCB08CAC-D8B5-4DCE-8AAE-FFDEA4267C92}"/>
    <dgm:cxn modelId="{78728D27-9DAE-4C24-B401-02F36ECD8206}" srcId="{76A6ACDE-9E51-4388-A065-8F0EEA2709DB}" destId="{D22A824D-9679-4274-8737-80FB04D48A7C}" srcOrd="5" destOrd="0" parTransId="{EE758719-FAC9-428A-ABAE-185DF434A2CA}" sibTransId="{16F2488F-F960-4EA8-BCB0-A06F13A09F5C}"/>
    <dgm:cxn modelId="{F2727429-55E9-447D-ADED-7FB6062CA73A}" type="presOf" srcId="{FC1DD918-7FDC-4BC5-9524-E9C946F22C77}" destId="{7C402154-67B8-48C2-BE0C-164B8F974E93}" srcOrd="0" destOrd="0" presId="urn:microsoft.com/office/officeart/2005/8/layout/hList1"/>
    <dgm:cxn modelId="{F2BBEC29-FB78-4BAF-A04C-02956124D204}" type="presOf" srcId="{1A0C5A22-1A4F-4975-8A1C-C8F5223D1973}" destId="{FCBE3F65-28A0-425E-81A5-5F81F22BAE83}" srcOrd="0" destOrd="11" presId="urn:microsoft.com/office/officeart/2005/8/layout/hList1"/>
    <dgm:cxn modelId="{64CD092E-4538-428B-AB13-6E8A13BE7490}" type="presOf" srcId="{76A6ACDE-9E51-4388-A065-8F0EEA2709DB}" destId="{2E7B65EE-EEA6-4104-90CD-6F417EADBDA1}" srcOrd="0" destOrd="0" presId="urn:microsoft.com/office/officeart/2005/8/layout/hList1"/>
    <dgm:cxn modelId="{D8F78B2F-1C3D-4CBE-BC6C-FCC97FA86085}" srcId="{76A6ACDE-9E51-4388-A065-8F0EEA2709DB}" destId="{7F8F51EB-8A11-4B21-A7A7-B205EDA0BC2B}" srcOrd="2" destOrd="0" parTransId="{50ABE9DD-B6F6-4468-B9F8-E1F060A71578}" sibTransId="{98CB97C3-CB74-4E61-ADD9-442EFDEECB6A}"/>
    <dgm:cxn modelId="{3B69C132-162B-421B-A4E6-3F4B0CA66FA5}" srcId="{76A6ACDE-9E51-4388-A065-8F0EEA2709DB}" destId="{94618759-75D4-4A3A-85B0-B5EDC4E7AE80}" srcOrd="8" destOrd="0" parTransId="{A8150A18-7485-46A7-A3CF-5209BFF9CB20}" sibTransId="{E112C02B-6E37-4BB7-9965-112E72278CC4}"/>
    <dgm:cxn modelId="{84785C34-47B4-44A5-8E29-0D7927876D6E}" type="presOf" srcId="{2F5BF8CE-7E51-49E3-9CC5-58CD0928839C}" destId="{A6108DA8-317F-468A-91F8-4B8E74B82BFC}" srcOrd="0" destOrd="4" presId="urn:microsoft.com/office/officeart/2005/8/layout/hList1"/>
    <dgm:cxn modelId="{DACDA935-6F9D-4CAB-8E3D-B018763C7488}" type="presOf" srcId="{D660C948-9334-4444-8DF3-532BFCDAAE3E}" destId="{FCBE3F65-28A0-425E-81A5-5F81F22BAE83}" srcOrd="0" destOrd="6" presId="urn:microsoft.com/office/officeart/2005/8/layout/hList1"/>
    <dgm:cxn modelId="{776B1C3A-41E4-42C2-8984-B60124025701}" srcId="{3035BCCA-8577-4DD0-A011-187ADC96EC4B}" destId="{6E31C696-DE32-4C3B-BC35-EFEE82BCAB35}" srcOrd="12" destOrd="0" parTransId="{BE5839D7-BAEE-4BF2-B121-9E00423D35A1}" sibTransId="{94B4BF52-ADAA-4C25-A880-80FA7DDCFA8F}"/>
    <dgm:cxn modelId="{CF1C873B-7E5A-41EA-8109-AD2017318A24}" srcId="{76A6ACDE-9E51-4388-A065-8F0EEA2709DB}" destId="{DB5086D0-3084-4183-924A-8444DEE47C77}" srcOrd="12" destOrd="0" parTransId="{78A56B24-94DF-471A-8589-685F18592850}" sibTransId="{6F8C08AB-DA28-4C44-85E9-F08C3FC173E5}"/>
    <dgm:cxn modelId="{9C0F355B-6846-48FD-8DA4-85DB54EAE45A}" srcId="{3035BCCA-8577-4DD0-A011-187ADC96EC4B}" destId="{26EA36AE-9EB2-4D9D-B766-1E7333E4ECFC}" srcOrd="13" destOrd="0" parTransId="{F558615D-20C0-4D58-A74D-4F6B852AA81F}" sibTransId="{15BB96E7-A3B1-457E-823C-75D5A7620D80}"/>
    <dgm:cxn modelId="{3E0A8560-415D-4FF9-85AC-148E4D7346AF}" srcId="{AA2AD4E0-16D7-48CA-9CAF-2DBA6B22CE10}" destId="{3035BCCA-8577-4DD0-A011-187ADC96EC4B}" srcOrd="2" destOrd="0" parTransId="{EEAB0FC7-09C5-487A-A774-DE80F2634B39}" sibTransId="{9B6F2C0A-75C7-47A3-A476-6147F10642AA}"/>
    <dgm:cxn modelId="{754CA742-A3C3-406B-8EE5-CC550088D622}" type="presOf" srcId="{C0F7914B-9654-4D1A-9C76-34C582E4D286}" destId="{7C402154-67B8-48C2-BE0C-164B8F974E93}" srcOrd="0" destOrd="10" presId="urn:microsoft.com/office/officeart/2005/8/layout/hList1"/>
    <dgm:cxn modelId="{C17F7A45-6E82-4ADF-B042-8808FB771142}" type="presOf" srcId="{7DEAA91D-C258-42DE-9D7E-5034AF02EADA}" destId="{FCBE3F65-28A0-425E-81A5-5F81F22BAE83}" srcOrd="0" destOrd="13" presId="urn:microsoft.com/office/officeart/2005/8/layout/hList1"/>
    <dgm:cxn modelId="{B5BE6048-193C-47D6-8AB7-612F36A5B235}" srcId="{76A6ACDE-9E51-4388-A065-8F0EEA2709DB}" destId="{0626C6B0-D7A5-4841-8711-4D4ED8B96B6D}" srcOrd="11" destOrd="0" parTransId="{F51BA488-25B2-4D4E-A7BE-B0BA4499E28F}" sibTransId="{19A1DAC1-6E0A-4CD2-BC4A-060E32508DD3}"/>
    <dgm:cxn modelId="{08AABE69-AF8B-408F-A06A-12D9C002A997}" type="presOf" srcId="{AA2AD4E0-16D7-48CA-9CAF-2DBA6B22CE10}" destId="{E13803C0-14C4-4B71-B703-8EC2E7A1F008}" srcOrd="0" destOrd="0" presId="urn:microsoft.com/office/officeart/2005/8/layout/hList1"/>
    <dgm:cxn modelId="{E4EA874A-F2C2-47F3-8B21-91177D3EC126}" type="presOf" srcId="{0954DA16-7E1F-4D3E-924D-FD45C5523470}" destId="{7C402154-67B8-48C2-BE0C-164B8F974E93}" srcOrd="0" destOrd="3" presId="urn:microsoft.com/office/officeart/2005/8/layout/hList1"/>
    <dgm:cxn modelId="{1927E44A-0433-4647-B917-ECD4D36A9E0C}" srcId="{3035BCCA-8577-4DD0-A011-187ADC96EC4B}" destId="{CBA7B1C5-C43C-4FE8-BFB8-BF8E78A4CD9D}" srcOrd="2" destOrd="0" parTransId="{2AC83236-3BF9-45FF-9FFA-7633846FF847}" sibTransId="{53D5ABF0-1A5B-4447-84E5-3BEC481D9ED7}"/>
    <dgm:cxn modelId="{9AB9F34C-8D92-4D0A-BA45-273BD9D6ED84}" type="presOf" srcId="{3035BCCA-8577-4DD0-A011-187ADC96EC4B}" destId="{176CD928-CB89-4B7D-A761-277E0F8F6AAE}" srcOrd="0" destOrd="0" presId="urn:microsoft.com/office/officeart/2005/8/layout/hList1"/>
    <dgm:cxn modelId="{DF410A6E-D1BB-4D0D-89A3-111C1950AB94}" type="presOf" srcId="{F589B83D-9230-460D-B38F-D0A22529DFD5}" destId="{7C402154-67B8-48C2-BE0C-164B8F974E93}" srcOrd="0" destOrd="9" presId="urn:microsoft.com/office/officeart/2005/8/layout/hList1"/>
    <dgm:cxn modelId="{520C104E-A06F-4DA8-85C8-09CDF80B3ACD}" srcId="{3035BCCA-8577-4DD0-A011-187ADC96EC4B}" destId="{BE352710-69CE-4B73-9E08-32E46A9548DE}" srcOrd="5" destOrd="0" parTransId="{2F0DFA22-1A79-49E5-AFCA-EF7A6453A43F}" sibTransId="{91E8CC1A-4193-4215-B09A-E6E5634C40AA}"/>
    <dgm:cxn modelId="{DEFBB96E-4602-4C30-8581-05AA7F95597A}" type="presOf" srcId="{5A4F121B-CCBC-40B6-8012-96428F836D0D}" destId="{7C402154-67B8-48C2-BE0C-164B8F974E93}" srcOrd="0" destOrd="15" presId="urn:microsoft.com/office/officeart/2005/8/layout/hList1"/>
    <dgm:cxn modelId="{BB9E056F-B56E-4845-B186-0DA6B39EBC0A}" srcId="{EAE06106-30B3-4CBE-AC38-9C1D6EE63709}" destId="{21815E23-A820-4443-8500-46EE0388A630}" srcOrd="3" destOrd="0" parTransId="{7918EA24-2F21-4D04-96AF-FE5E86BE198C}" sibTransId="{A100E653-F5FE-4D95-981E-77387D5486E1}"/>
    <dgm:cxn modelId="{CD905950-DB23-4B0D-B70C-8E22D290EE16}" type="presOf" srcId="{59CDA135-22F2-4083-8C32-570C550D2BCE}" destId="{7C402154-67B8-48C2-BE0C-164B8F974E93}" srcOrd="0" destOrd="7" presId="urn:microsoft.com/office/officeart/2005/8/layout/hList1"/>
    <dgm:cxn modelId="{72389571-EC9E-498B-87A5-C87B452964EC}" type="presOf" srcId="{46A04824-8EA3-4E02-B498-490BC3BA9552}" destId="{FCBE3F65-28A0-425E-81A5-5F81F22BAE83}" srcOrd="0" destOrd="0" presId="urn:microsoft.com/office/officeart/2005/8/layout/hList1"/>
    <dgm:cxn modelId="{D0BE9052-07AF-4539-BEDB-B6FDB26BF6CF}" type="presOf" srcId="{6BE73AA6-E9F2-4167-85BF-B04DB1AD012E}" destId="{FCBE3F65-28A0-425E-81A5-5F81F22BAE83}" srcOrd="0" destOrd="7" presId="urn:microsoft.com/office/officeart/2005/8/layout/hList1"/>
    <dgm:cxn modelId="{AFF77176-0046-4E1C-B967-18D8B4B03550}" type="presOf" srcId="{DA76A428-8771-4ACE-8A1A-14D3BC90CB99}" destId="{A6108DA8-317F-468A-91F8-4B8E74B82BFC}" srcOrd="0" destOrd="14" presId="urn:microsoft.com/office/officeart/2005/8/layout/hList1"/>
    <dgm:cxn modelId="{3EB2AC76-3785-441A-923B-0053257E0906}" type="presOf" srcId="{DD9EFA15-6997-44BA-AABC-FA752B7E1C54}" destId="{A6108DA8-317F-468A-91F8-4B8E74B82BFC}" srcOrd="0" destOrd="3" presId="urn:microsoft.com/office/officeart/2005/8/layout/hList1"/>
    <dgm:cxn modelId="{7E5BE958-4623-40CF-93B4-67275C72EB58}" srcId="{3035BCCA-8577-4DD0-A011-187ADC96EC4B}" destId="{48BBABDC-D083-4F69-85FB-FCF58BE0DCBC}" srcOrd="7" destOrd="0" parTransId="{B9F0E4FE-D89D-47D7-9179-4FD02E4873AE}" sibTransId="{46C404FD-A19E-48C0-BF38-52B6007CB983}"/>
    <dgm:cxn modelId="{9DF2417D-49D6-4BA0-8DFC-C8EC2C875149}" type="presOf" srcId="{300B68EE-3595-47BA-837D-0506FA9EA0B3}" destId="{A6108DA8-317F-468A-91F8-4B8E74B82BFC}" srcOrd="0" destOrd="11" presId="urn:microsoft.com/office/officeart/2005/8/layout/hList1"/>
    <dgm:cxn modelId="{62AA8B7D-EC9E-4FDC-B8B4-811EE8A913DC}" srcId="{EAE06106-30B3-4CBE-AC38-9C1D6EE63709}" destId="{46A04824-8EA3-4E02-B498-490BC3BA9552}" srcOrd="0" destOrd="0" parTransId="{6CABF9D2-1881-488B-8238-08A130115E9A}" sibTransId="{1CC34CE5-5A9E-4B3B-9204-48E3021404EA}"/>
    <dgm:cxn modelId="{5D9B147F-14A5-445E-8FF1-858B442E724C}" type="presOf" srcId="{C18526F1-FECF-48FB-A5B5-5B42FAEF490D}" destId="{FCBE3F65-28A0-425E-81A5-5F81F22BAE83}" srcOrd="0" destOrd="2" presId="urn:microsoft.com/office/officeart/2005/8/layout/hList1"/>
    <dgm:cxn modelId="{630AF480-7BB8-4697-A3A7-CC7F6ED856DA}" srcId="{3035BCCA-8577-4DD0-A011-187ADC96EC4B}" destId="{2F5BF8CE-7E51-49E3-9CC5-58CD0928839C}" srcOrd="4" destOrd="0" parTransId="{A6CB8788-2DB7-4F9C-8F8F-456B4BBF4CF9}" sibTransId="{275E2DFB-2C62-4A56-8DB9-72E9603703FE}"/>
    <dgm:cxn modelId="{6BF7B683-2E16-4306-B84A-CFCB2262E68E}" type="presOf" srcId="{742D8BA0-D8F8-461A-BB00-D5E980454928}" destId="{A6108DA8-317F-468A-91F8-4B8E74B82BFC}" srcOrd="0" destOrd="9" presId="urn:microsoft.com/office/officeart/2005/8/layout/hList1"/>
    <dgm:cxn modelId="{E68D9685-318E-4415-8749-298C4274A1E2}" type="presOf" srcId="{D097BE44-289B-4FC4-AED6-9A17B12D7A81}" destId="{7C402154-67B8-48C2-BE0C-164B8F974E93}" srcOrd="0" destOrd="4" presId="urn:microsoft.com/office/officeart/2005/8/layout/hList1"/>
    <dgm:cxn modelId="{FA820F86-8C2B-4019-9360-C1F93E238DC6}" srcId="{AA2AD4E0-16D7-48CA-9CAF-2DBA6B22CE10}" destId="{EAE06106-30B3-4CBE-AC38-9C1D6EE63709}" srcOrd="0" destOrd="0" parTransId="{E6F128AF-0EF4-47B8-BED9-C8C6A76AED3A}" sibTransId="{A1231551-32AA-417B-8471-AE0B67B6797F}"/>
    <dgm:cxn modelId="{41081D88-CF97-4E6D-81F7-49938F597927}" srcId="{3035BCCA-8577-4DD0-A011-187ADC96EC4B}" destId="{300B68EE-3595-47BA-837D-0506FA9EA0B3}" srcOrd="11" destOrd="0" parTransId="{7F8DDF82-5A4E-4030-8A5F-09DE977E828A}" sibTransId="{5E74CADC-F940-47D4-B623-CC70282F9AA7}"/>
    <dgm:cxn modelId="{D70BCF88-E36B-46E0-BC17-22894CC58DB3}" srcId="{76A6ACDE-9E51-4388-A065-8F0EEA2709DB}" destId="{3291D0F3-A3F2-4FF2-A86A-D0FBBB4BDA41}" srcOrd="16" destOrd="0" parTransId="{0D69C6BB-D497-4C74-ACBD-D787C32F7323}" sibTransId="{A9CF174F-06BC-4FCE-88D2-DD5B5E69AEE4}"/>
    <dgm:cxn modelId="{6C73DD88-3705-4916-BDF5-762D3A2B3DAE}" srcId="{76A6ACDE-9E51-4388-A065-8F0EEA2709DB}" destId="{C0F7914B-9654-4D1A-9C76-34C582E4D286}" srcOrd="10" destOrd="0" parTransId="{6E048D16-E0D8-48CD-9265-3E6C2F004EFC}" sibTransId="{0C0588D0-F312-49A3-A29F-BB9458B8451E}"/>
    <dgm:cxn modelId="{1141AF8A-CC0B-4E37-A78F-E2A8EBA200B9}" srcId="{76A6ACDE-9E51-4388-A065-8F0EEA2709DB}" destId="{5A4F121B-CCBC-40B6-8012-96428F836D0D}" srcOrd="15" destOrd="0" parTransId="{18D3932C-EAF4-4D4B-82B0-8339C96174F6}" sibTransId="{66F0CB6D-48A5-4FDF-93AC-FBCE1A7C9E78}"/>
    <dgm:cxn modelId="{8918928B-2AA0-45E8-A70B-068D2A09E973}" srcId="{AA2AD4E0-16D7-48CA-9CAF-2DBA6B22CE10}" destId="{76A6ACDE-9E51-4388-A065-8F0EEA2709DB}" srcOrd="1" destOrd="0" parTransId="{93ACBFC0-B096-4358-B601-29AB56A190E8}" sibTransId="{724F5FDF-70F8-43EC-B221-473055357320}"/>
    <dgm:cxn modelId="{5F35C78B-E014-43A1-83A0-526B87B8685B}" srcId="{EAE06106-30B3-4CBE-AC38-9C1D6EE63709}" destId="{6BE73AA6-E9F2-4167-85BF-B04DB1AD012E}" srcOrd="7" destOrd="0" parTransId="{D7F9D6A1-A6F6-4C0E-8C0C-6417B45AE412}" sibTransId="{7F49CEEA-FAFA-4851-84E9-2C8A39431024}"/>
    <dgm:cxn modelId="{7B17A48C-B3CA-4C24-A297-8879FA1EECC6}" type="presOf" srcId="{51424A7D-2434-46E8-8C75-AC4B3B39C485}" destId="{FCBE3F65-28A0-425E-81A5-5F81F22BAE83}" srcOrd="0" destOrd="4" presId="urn:microsoft.com/office/officeart/2005/8/layout/hList1"/>
    <dgm:cxn modelId="{0A0FFD91-79D0-45A7-B199-F64DE7A5E1E8}" srcId="{EAE06106-30B3-4CBE-AC38-9C1D6EE63709}" destId="{C18526F1-FECF-48FB-A5B5-5B42FAEF490D}" srcOrd="2" destOrd="0" parTransId="{52781141-D2CA-4697-AE47-B95417E359B5}" sibTransId="{7139E340-4EC1-47E5-BA8D-97CC455BD248}"/>
    <dgm:cxn modelId="{D9E8E392-1326-4C63-9297-C174110DF0BE}" type="presOf" srcId="{9F826E46-6D8E-4BBE-9A38-46707836080D}" destId="{FCBE3F65-28A0-425E-81A5-5F81F22BAE83}" srcOrd="0" destOrd="9" presId="urn:microsoft.com/office/officeart/2005/8/layout/hList1"/>
    <dgm:cxn modelId="{6F0AF594-0787-4AE8-A0F6-41ED5C77C537}" type="presOf" srcId="{4C6B5C55-534E-4913-B528-820F33F2953B}" destId="{A6108DA8-317F-468A-91F8-4B8E74B82BFC}" srcOrd="0" destOrd="8" presId="urn:microsoft.com/office/officeart/2005/8/layout/hList1"/>
    <dgm:cxn modelId="{114DA395-69D6-44B1-A040-99094541F4DE}" type="presOf" srcId="{BE352710-69CE-4B73-9E08-32E46A9548DE}" destId="{A6108DA8-317F-468A-91F8-4B8E74B82BFC}" srcOrd="0" destOrd="5" presId="urn:microsoft.com/office/officeart/2005/8/layout/hList1"/>
    <dgm:cxn modelId="{67F99096-FB85-4851-A70E-151CC62C27F2}" srcId="{EAE06106-30B3-4CBE-AC38-9C1D6EE63709}" destId="{51424A7D-2434-46E8-8C75-AC4B3B39C485}" srcOrd="4" destOrd="0" parTransId="{5D69E9F1-13C3-4253-8CD7-B6679634FF26}" sibTransId="{5D69C2D8-4095-4D8E-9737-4588857680B4}"/>
    <dgm:cxn modelId="{BA458599-ADCA-4800-A548-D1FB1998D4CB}" type="presOf" srcId="{21815E23-A820-4443-8500-46EE0388A630}" destId="{FCBE3F65-28A0-425E-81A5-5F81F22BAE83}" srcOrd="0" destOrd="3" presId="urn:microsoft.com/office/officeart/2005/8/layout/hList1"/>
    <dgm:cxn modelId="{0885F099-944C-4643-86B8-8D53B30A664A}" srcId="{EAE06106-30B3-4CBE-AC38-9C1D6EE63709}" destId="{E21378A4-098D-4F27-9926-FECFF4DE2109}" srcOrd="8" destOrd="0" parTransId="{7E9D1468-80DB-40A0-AE05-6D12BFD137CC}" sibTransId="{8E20D171-77CE-4D45-91C7-471C93401D67}"/>
    <dgm:cxn modelId="{5914A79A-484B-45A5-BE15-EA2AADDD49DA}" type="presOf" srcId="{48BBABDC-D083-4F69-85FB-FCF58BE0DCBC}" destId="{A6108DA8-317F-468A-91F8-4B8E74B82BFC}" srcOrd="0" destOrd="7" presId="urn:microsoft.com/office/officeart/2005/8/layout/hList1"/>
    <dgm:cxn modelId="{87B5E89E-6984-4C5E-A4A6-EE2650B5EEC6}" srcId="{76A6ACDE-9E51-4388-A065-8F0EEA2709DB}" destId="{D097BE44-289B-4FC4-AED6-9A17B12D7A81}" srcOrd="4" destOrd="0" parTransId="{7E6AE2BC-4455-4B13-BD8C-A8500CE91932}" sibTransId="{BC4B17A3-B98D-4951-8526-B1B864F9A73D}"/>
    <dgm:cxn modelId="{039CECA2-1726-488A-B52C-BA379379C490}" type="presOf" srcId="{470AABB9-E73D-4380-A924-2A9945F81DFB}" destId="{7C402154-67B8-48C2-BE0C-164B8F974E93}" srcOrd="0" destOrd="1" presId="urn:microsoft.com/office/officeart/2005/8/layout/hList1"/>
    <dgm:cxn modelId="{4A5F64AB-7D28-49F1-83A5-B49F3C422282}" type="presOf" srcId="{E898C7B6-78B5-42C1-8B9D-510E1F0E6EDF}" destId="{7C402154-67B8-48C2-BE0C-164B8F974E93}" srcOrd="0" destOrd="13" presId="urn:microsoft.com/office/officeart/2005/8/layout/hList1"/>
    <dgm:cxn modelId="{851DD5AD-D2DD-44C2-BBA4-3FF836D5C9D2}" type="presOf" srcId="{8703F882-7F73-40CB-8E51-D0F464FE5958}" destId="{A6108DA8-317F-468A-91F8-4B8E74B82BFC}" srcOrd="0" destOrd="6" presId="urn:microsoft.com/office/officeart/2005/8/layout/hList1"/>
    <dgm:cxn modelId="{0B188BB0-DAEC-40BB-B765-C88DBEE5DABC}" type="presOf" srcId="{6FCD4DF0-18C1-41ED-BFEE-3876659003D7}" destId="{A6108DA8-317F-468A-91F8-4B8E74B82BFC}" srcOrd="0" destOrd="15" presId="urn:microsoft.com/office/officeart/2005/8/layout/hList1"/>
    <dgm:cxn modelId="{1E1C41B5-E4F2-468D-BE4A-CB0C10A370A4}" type="presOf" srcId="{5BA86B16-4AD4-4F0D-9C21-01DC66672905}" destId="{A6108DA8-317F-468A-91F8-4B8E74B82BFC}" srcOrd="0" destOrd="10" presId="urn:microsoft.com/office/officeart/2005/8/layout/hList1"/>
    <dgm:cxn modelId="{A36B75B8-0E9F-405C-8AD7-C5D6CBF51A95}" type="presOf" srcId="{B28456BD-48B9-4A96-9860-35CC34EEE899}" destId="{A6108DA8-317F-468A-91F8-4B8E74B82BFC}" srcOrd="0" destOrd="0" presId="urn:microsoft.com/office/officeart/2005/8/layout/hList1"/>
    <dgm:cxn modelId="{105FAFBB-F7C1-4B4B-9DB5-C6052505F4AF}" srcId="{3035BCCA-8577-4DD0-A011-187ADC96EC4B}" destId="{4C6B5C55-534E-4913-B528-820F33F2953B}" srcOrd="8" destOrd="0" parTransId="{426D4FFF-35BD-43FA-926F-08BADCB7661C}" sibTransId="{92E21E93-D9A7-4A18-B12D-A4688CC06F1D}"/>
    <dgm:cxn modelId="{3CF5B4BD-9753-4C48-A39B-27DDD3CBBF38}" type="presOf" srcId="{7F8F51EB-8A11-4B21-A7A7-B205EDA0BC2B}" destId="{7C402154-67B8-48C2-BE0C-164B8F974E93}" srcOrd="0" destOrd="2" presId="urn:microsoft.com/office/officeart/2005/8/layout/hList1"/>
    <dgm:cxn modelId="{3436B7C0-07EC-4568-8208-A81E4F683811}" srcId="{EAE06106-30B3-4CBE-AC38-9C1D6EE63709}" destId="{E058B4F7-6F6B-46BD-B803-FDAF5EFACAC4}" srcOrd="12" destOrd="0" parTransId="{A0E44E6E-56C7-4515-9608-5416C69088F5}" sibTransId="{1BC0EE01-E087-4B5F-8133-DCC8EE4D3E8B}"/>
    <dgm:cxn modelId="{ACED9FC3-0852-4A2A-9FAA-5F747A9BA23C}" type="presOf" srcId="{E21378A4-098D-4F27-9926-FECFF4DE2109}" destId="{FCBE3F65-28A0-425E-81A5-5F81F22BAE83}" srcOrd="0" destOrd="8" presId="urn:microsoft.com/office/officeart/2005/8/layout/hList1"/>
    <dgm:cxn modelId="{E5EA48C4-247A-49B5-B7B3-FA9038AF0DFD}" type="presOf" srcId="{3FFCAABD-2F27-4BF9-8C92-4700FDAF1209}" destId="{FCBE3F65-28A0-425E-81A5-5F81F22BAE83}" srcOrd="0" destOrd="10" presId="urn:microsoft.com/office/officeart/2005/8/layout/hList1"/>
    <dgm:cxn modelId="{7D47F6CD-EEAA-4174-A6D0-386A10CD923A}" srcId="{EAE06106-30B3-4CBE-AC38-9C1D6EE63709}" destId="{025EA848-230A-4F56-9A90-E48F2FEA789F}" srcOrd="1" destOrd="0" parTransId="{529A5851-C8BF-4270-84F3-7A76F0963136}" sibTransId="{D513E972-26F1-4903-A234-18859EAA76AE}"/>
    <dgm:cxn modelId="{A97AA6CE-F77C-4C43-A48B-117719AE7293}" srcId="{EAE06106-30B3-4CBE-AC38-9C1D6EE63709}" destId="{B2828F9E-2F92-4D4E-9D92-6188DBD3785D}" srcOrd="5" destOrd="0" parTransId="{601609A4-AAC4-4AF0-BAD4-4863B3460DA3}" sibTransId="{6E774D90-2419-443D-B66E-E4463DCD646A}"/>
    <dgm:cxn modelId="{7FE7D4D0-1DF9-430B-B964-1734FB0A0D1F}" srcId="{EAE06106-30B3-4CBE-AC38-9C1D6EE63709}" destId="{1A0C5A22-1A4F-4975-8A1C-C8F5223D1973}" srcOrd="11" destOrd="0" parTransId="{C0BCA2AF-29FE-42C4-8120-871D174F281A}" sibTransId="{721AC282-6744-497C-93A2-0C9F720A95A0}"/>
    <dgm:cxn modelId="{C89F0ED4-7E8C-4285-9E67-B4C32FC8DD7E}" srcId="{76A6ACDE-9E51-4388-A065-8F0EEA2709DB}" destId="{E898C7B6-78B5-42C1-8B9D-510E1F0E6EDF}" srcOrd="13" destOrd="0" parTransId="{234D7815-3150-4D8A-9081-61F945671D20}" sibTransId="{BB7EB078-0CD7-4C06-9E55-AAA963CB8BA5}"/>
    <dgm:cxn modelId="{964469D5-4404-486C-B9A1-F43EF57FF679}" srcId="{EAE06106-30B3-4CBE-AC38-9C1D6EE63709}" destId="{9F826E46-6D8E-4BBE-9A38-46707836080D}" srcOrd="9" destOrd="0" parTransId="{31DE8F40-46F2-46BC-9248-29A381903E99}" sibTransId="{4440110D-CA43-4F41-B7DB-33BF2761C964}"/>
    <dgm:cxn modelId="{690850D9-4BEF-4939-A809-709405A981C7}" type="presOf" srcId="{5B688EB4-67EC-4319-9E71-48691C5ADC92}" destId="{7C402154-67B8-48C2-BE0C-164B8F974E93}" srcOrd="0" destOrd="6" presId="urn:microsoft.com/office/officeart/2005/8/layout/hList1"/>
    <dgm:cxn modelId="{BC929AD9-F201-4A25-B5F6-443351554090}" srcId="{3035BCCA-8577-4DD0-A011-187ADC96EC4B}" destId="{DD9EFA15-6997-44BA-AABC-FA752B7E1C54}" srcOrd="3" destOrd="0" parTransId="{97E3F629-A6F4-4F38-8255-0FDAE7F7FB61}" sibTransId="{4570BF0C-AB22-47EE-9624-0653175220A5}"/>
    <dgm:cxn modelId="{C992D2D9-C2DC-4E0E-AB75-1AD1ED7F7379}" type="presOf" srcId="{025EA848-230A-4F56-9A90-E48F2FEA789F}" destId="{FCBE3F65-28A0-425E-81A5-5F81F22BAE83}" srcOrd="0" destOrd="1" presId="urn:microsoft.com/office/officeart/2005/8/layout/hList1"/>
    <dgm:cxn modelId="{DD60CFDC-51F3-43EA-B9CB-EEA6C7A35453}" type="presOf" srcId="{3291D0F3-A3F2-4FF2-A86A-D0FBBB4BDA41}" destId="{7C402154-67B8-48C2-BE0C-164B8F974E93}" srcOrd="0" destOrd="16" presId="urn:microsoft.com/office/officeart/2005/8/layout/hList1"/>
    <dgm:cxn modelId="{3C9BD2DD-64C7-4907-9EB2-A41329DF4048}" srcId="{76A6ACDE-9E51-4388-A065-8F0EEA2709DB}" destId="{5B688EB4-67EC-4319-9E71-48691C5ADC92}" srcOrd="6" destOrd="0" parTransId="{E2B22DB9-2130-4330-9F08-E3E0481CF418}" sibTransId="{72523FED-4633-490C-8171-8EAA3DBE1DD1}"/>
    <dgm:cxn modelId="{3699CCE0-C98B-4FE0-811A-AEE2614BB3D9}" srcId="{76A6ACDE-9E51-4388-A065-8F0EEA2709DB}" destId="{FC1DD918-7FDC-4BC5-9524-E9C946F22C77}" srcOrd="0" destOrd="0" parTransId="{7CCC560D-1E18-4A22-AD71-240EA5DFF12C}" sibTransId="{6AE62287-0F97-4EF0-ACBA-79A40A4CAC24}"/>
    <dgm:cxn modelId="{77D9D5E1-F9FE-4F72-85C2-3131A12C505B}" srcId="{3035BCCA-8577-4DD0-A011-187ADC96EC4B}" destId="{5BA86B16-4AD4-4F0D-9C21-01DC66672905}" srcOrd="10" destOrd="0" parTransId="{35A34950-2B35-4D12-9CA6-8CA8BB1D5358}" sibTransId="{A5A74642-0CBE-427C-A4BD-E239B1AB4D2E}"/>
    <dgm:cxn modelId="{F4952EE3-CA84-4120-9042-AA3F925C7BB9}" srcId="{76A6ACDE-9E51-4388-A065-8F0EEA2709DB}" destId="{8581CCC3-1BF0-4AA2-B706-83B80F0CA11A}" srcOrd="14" destOrd="0" parTransId="{5EDD7863-B34A-4A0D-A639-709A5475B64A}" sibTransId="{E75E59E1-5BD2-4122-9A71-2F04E23C689A}"/>
    <dgm:cxn modelId="{F233BBE5-DA3D-44E7-BD5F-60D122C48C50}" type="presOf" srcId="{6E31C696-DE32-4C3B-BC35-EFEE82BCAB35}" destId="{A6108DA8-317F-468A-91F8-4B8E74B82BFC}" srcOrd="0" destOrd="12" presId="urn:microsoft.com/office/officeart/2005/8/layout/hList1"/>
    <dgm:cxn modelId="{F5C7A3E7-4786-495C-8992-215253124E31}" srcId="{EAE06106-30B3-4CBE-AC38-9C1D6EE63709}" destId="{D660C948-9334-4444-8DF3-532BFCDAAE3E}" srcOrd="6" destOrd="0" parTransId="{78BC36A3-E703-45E8-8D01-517D4C158351}" sibTransId="{CECB9F30-CAF8-4CE1-A789-15BF9DEEB055}"/>
    <dgm:cxn modelId="{C28809EB-3CFA-43CE-B90E-1B439BA44EE5}" srcId="{3035BCCA-8577-4DD0-A011-187ADC96EC4B}" destId="{16AC006E-CB8C-4A20-AB7C-839467B9E633}" srcOrd="1" destOrd="0" parTransId="{A133A54F-4DA9-4019-AE44-6960998F975D}" sibTransId="{5484F512-B69A-4A50-A48D-63397BDD0139}"/>
    <dgm:cxn modelId="{4E2AEBEC-28C1-4C14-BD8F-57B26F14AEBE}" srcId="{3035BCCA-8577-4DD0-A011-187ADC96EC4B}" destId="{DA76A428-8771-4ACE-8A1A-14D3BC90CB99}" srcOrd="14" destOrd="0" parTransId="{CBF21B2C-306B-4BFA-A578-6092536F832A}" sibTransId="{8DD64703-E01F-4726-B624-81AE7F9536BA}"/>
    <dgm:cxn modelId="{E7A414F7-F221-4EC8-B3A7-9DAEE29BA02B}" srcId="{76A6ACDE-9E51-4388-A065-8F0EEA2709DB}" destId="{0954DA16-7E1F-4D3E-924D-FD45C5523470}" srcOrd="3" destOrd="0" parTransId="{5DA36B51-7339-4EDC-B382-1728226E2AD9}" sibTransId="{0D9018D3-6C18-4F11-9723-748AB3C8EF49}"/>
    <dgm:cxn modelId="{DD360FFD-8689-4654-B81C-9D35E9C20FDF}" type="presOf" srcId="{B2828F9E-2F92-4D4E-9D92-6188DBD3785D}" destId="{FCBE3F65-28A0-425E-81A5-5F81F22BAE83}" srcOrd="0" destOrd="5" presId="urn:microsoft.com/office/officeart/2005/8/layout/hList1"/>
    <dgm:cxn modelId="{5FACDAFF-6582-4ABE-AF30-543343018322}" srcId="{EAE06106-30B3-4CBE-AC38-9C1D6EE63709}" destId="{7DEAA91D-C258-42DE-9D7E-5034AF02EADA}" srcOrd="13" destOrd="0" parTransId="{7AD20DB7-F4F1-4D02-B341-6864B0B8C2E9}" sibTransId="{0B6EA4D8-1EBD-4610-8730-E70CFF3FB75C}"/>
    <dgm:cxn modelId="{817069AB-850F-4C5D-B23C-77EAEBF2894F}" type="presParOf" srcId="{E13803C0-14C4-4B71-B703-8EC2E7A1F008}" destId="{C75EB2F5-1B14-4399-9A01-17F64D967BEE}" srcOrd="0" destOrd="0" presId="urn:microsoft.com/office/officeart/2005/8/layout/hList1"/>
    <dgm:cxn modelId="{18A12569-C1C8-44C8-B1AB-7F41F78C78AF}" type="presParOf" srcId="{C75EB2F5-1B14-4399-9A01-17F64D967BEE}" destId="{E6D377D4-B89C-4E8B-B90A-BBC0054D1499}" srcOrd="0" destOrd="0" presId="urn:microsoft.com/office/officeart/2005/8/layout/hList1"/>
    <dgm:cxn modelId="{793D445F-63DA-43A9-9DFA-619582E96730}" type="presParOf" srcId="{C75EB2F5-1B14-4399-9A01-17F64D967BEE}" destId="{FCBE3F65-28A0-425E-81A5-5F81F22BAE83}" srcOrd="1" destOrd="0" presId="urn:microsoft.com/office/officeart/2005/8/layout/hList1"/>
    <dgm:cxn modelId="{8F836365-84B3-4412-9E1B-8640B596D154}" type="presParOf" srcId="{E13803C0-14C4-4B71-B703-8EC2E7A1F008}" destId="{C329954C-4C2B-4F39-BC4F-4A84D9C618E9}" srcOrd="1" destOrd="0" presId="urn:microsoft.com/office/officeart/2005/8/layout/hList1"/>
    <dgm:cxn modelId="{B4125BB7-0DED-452C-9593-510C888150D9}" type="presParOf" srcId="{E13803C0-14C4-4B71-B703-8EC2E7A1F008}" destId="{AE9DE656-196C-4375-AC26-9933BB61AD14}" srcOrd="2" destOrd="0" presId="urn:microsoft.com/office/officeart/2005/8/layout/hList1"/>
    <dgm:cxn modelId="{74FC6D74-1043-4BEB-B468-098C7243260A}" type="presParOf" srcId="{AE9DE656-196C-4375-AC26-9933BB61AD14}" destId="{2E7B65EE-EEA6-4104-90CD-6F417EADBDA1}" srcOrd="0" destOrd="0" presId="urn:microsoft.com/office/officeart/2005/8/layout/hList1"/>
    <dgm:cxn modelId="{F1390DD8-DDBC-4849-9EEE-722A7BB8A3C2}" type="presParOf" srcId="{AE9DE656-196C-4375-AC26-9933BB61AD14}" destId="{7C402154-67B8-48C2-BE0C-164B8F974E93}" srcOrd="1" destOrd="0" presId="urn:microsoft.com/office/officeart/2005/8/layout/hList1"/>
    <dgm:cxn modelId="{40CAD6C8-A73C-4FB0-BA19-9BE443467E53}" type="presParOf" srcId="{E13803C0-14C4-4B71-B703-8EC2E7A1F008}" destId="{AC687BCA-B6CA-4FAE-AC83-A7D65596B36F}" srcOrd="3" destOrd="0" presId="urn:microsoft.com/office/officeart/2005/8/layout/hList1"/>
    <dgm:cxn modelId="{E1C38687-5C23-48C1-AC3F-EEE4AC5306D7}" type="presParOf" srcId="{E13803C0-14C4-4B71-B703-8EC2E7A1F008}" destId="{0637C67A-CF4E-4D20-9D18-B028F5F5A7DE}" srcOrd="4" destOrd="0" presId="urn:microsoft.com/office/officeart/2005/8/layout/hList1"/>
    <dgm:cxn modelId="{4F075277-929B-4628-89F9-AED266E15A56}" type="presParOf" srcId="{0637C67A-CF4E-4D20-9D18-B028F5F5A7DE}" destId="{176CD928-CB89-4B7D-A761-277E0F8F6AAE}" srcOrd="0" destOrd="0" presId="urn:microsoft.com/office/officeart/2005/8/layout/hList1"/>
    <dgm:cxn modelId="{7B6F496E-BEA8-4D98-9C67-A31F7CE5581A}" type="presParOf" srcId="{0637C67A-CF4E-4D20-9D18-B028F5F5A7DE}" destId="{A6108DA8-317F-468A-91F8-4B8E74B82BF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2AD4E0-16D7-48CA-9CAF-2DBA6B22CE10}" type="doc">
      <dgm:prSet loTypeId="urn:microsoft.com/office/officeart/2005/8/layout/hList1" loCatId="list" qsTypeId="urn:microsoft.com/office/officeart/2005/8/quickstyle/3d2" qsCatId="3D" csTypeId="urn:microsoft.com/office/officeart/2005/8/colors/accent5_4" csCatId="accent5" phldr="1"/>
      <dgm:spPr/>
      <dgm:t>
        <a:bodyPr/>
        <a:lstStyle/>
        <a:p>
          <a:endParaRPr lang="en-IN"/>
        </a:p>
      </dgm:t>
    </dgm:pt>
    <dgm:pt modelId="{EAE06106-30B3-4CBE-AC38-9C1D6EE63709}">
      <dgm:prSet phldrT="[Text]" custT="1"/>
      <dgm:spPr/>
      <dgm:t>
        <a:bodyPr anchor="t" anchorCtr="1"/>
        <a:lstStyle/>
        <a:p>
          <a:pPr algn="l"/>
          <a:r>
            <a:rPr lang="en-IN" sz="1400" b="1" dirty="0">
              <a:solidFill>
                <a:schemeClr val="bg2">
                  <a:lumMod val="75000"/>
                </a:schemeClr>
              </a:solidFill>
              <a:latin typeface="Arial" panose="020B0604020202020204" pitchFamily="34" charset="0"/>
              <a:cs typeface="Arial" panose="020B0604020202020204" pitchFamily="34" charset="0"/>
            </a:rPr>
            <a:t>Retail</a:t>
          </a:r>
        </a:p>
      </dgm:t>
    </dgm:pt>
    <dgm:pt modelId="{E6F128AF-0EF4-47B8-BED9-C8C6A76AED3A}" type="parTrans" cxnId="{FA820F86-8C2B-4019-9360-C1F93E238DC6}">
      <dgm:prSet/>
      <dgm:spPr/>
      <dgm:t>
        <a:bodyPr/>
        <a:lstStyle/>
        <a:p>
          <a:endParaRPr lang="en-IN"/>
        </a:p>
      </dgm:t>
    </dgm:pt>
    <dgm:pt modelId="{A1231551-32AA-417B-8471-AE0B67B6797F}" type="sibTrans" cxnId="{FA820F86-8C2B-4019-9360-C1F93E238DC6}">
      <dgm:prSet/>
      <dgm:spPr/>
      <dgm:t>
        <a:bodyPr/>
        <a:lstStyle/>
        <a:p>
          <a:endParaRPr lang="en-IN"/>
        </a:p>
      </dgm:t>
    </dgm:pt>
    <dgm:pt modelId="{76A6ACDE-9E51-4388-A065-8F0EEA2709DB}">
      <dgm:prSet phldrT="[Text]" custT="1"/>
      <dgm:spPr/>
      <dgm:t>
        <a:bodyPr anchor="t" anchorCtr="1"/>
        <a:lstStyle/>
        <a:p>
          <a:r>
            <a:rPr lang="en-IN" sz="1400" b="1" dirty="0">
              <a:solidFill>
                <a:schemeClr val="bg2">
                  <a:lumMod val="75000"/>
                </a:schemeClr>
              </a:solidFill>
              <a:latin typeface="Arial" panose="020B0604020202020204" pitchFamily="34" charset="0"/>
              <a:cs typeface="Arial" panose="020B0604020202020204" pitchFamily="34" charset="0"/>
            </a:rPr>
            <a:t>Automotive</a:t>
          </a:r>
        </a:p>
      </dgm:t>
    </dgm:pt>
    <dgm:pt modelId="{93ACBFC0-B096-4358-B601-29AB56A190E8}" type="parTrans" cxnId="{8918928B-2AA0-45E8-A70B-068D2A09E973}">
      <dgm:prSet/>
      <dgm:spPr/>
      <dgm:t>
        <a:bodyPr/>
        <a:lstStyle/>
        <a:p>
          <a:endParaRPr lang="en-IN"/>
        </a:p>
      </dgm:t>
    </dgm:pt>
    <dgm:pt modelId="{724F5FDF-70F8-43EC-B221-473055357320}" type="sibTrans" cxnId="{8918928B-2AA0-45E8-A70B-068D2A09E973}">
      <dgm:prSet/>
      <dgm:spPr/>
      <dgm:t>
        <a:bodyPr/>
        <a:lstStyle/>
        <a:p>
          <a:endParaRPr lang="en-IN"/>
        </a:p>
      </dgm:t>
    </dgm:pt>
    <dgm:pt modelId="{3035BCCA-8577-4DD0-A011-187ADC96EC4B}">
      <dgm:prSet phldrT="[Text]" custT="1"/>
      <dgm:spPr/>
      <dgm:t>
        <a:bodyPr anchor="t" anchorCtr="1"/>
        <a:lstStyle/>
        <a:p>
          <a:pPr algn="ctr"/>
          <a:r>
            <a:rPr lang="en-IN" sz="1400" b="1" dirty="0">
              <a:solidFill>
                <a:schemeClr val="bg2">
                  <a:lumMod val="75000"/>
                </a:schemeClr>
              </a:solidFill>
              <a:latin typeface="Arial" panose="020B0604020202020204" pitchFamily="34" charset="0"/>
              <a:cs typeface="Arial" panose="020B0604020202020204" pitchFamily="34" charset="0"/>
            </a:rPr>
            <a:t>Media Entertainment</a:t>
          </a:r>
        </a:p>
      </dgm:t>
    </dgm:pt>
    <dgm:pt modelId="{EEAB0FC7-09C5-487A-A774-DE80F2634B39}" type="parTrans" cxnId="{3E0A8560-415D-4FF9-85AC-148E4D7346AF}">
      <dgm:prSet/>
      <dgm:spPr/>
      <dgm:t>
        <a:bodyPr/>
        <a:lstStyle/>
        <a:p>
          <a:endParaRPr lang="en-IN"/>
        </a:p>
      </dgm:t>
    </dgm:pt>
    <dgm:pt modelId="{9B6F2C0A-75C7-47A3-A476-6147F10642AA}" type="sibTrans" cxnId="{3E0A8560-415D-4FF9-85AC-148E4D7346AF}">
      <dgm:prSet/>
      <dgm:spPr/>
      <dgm:t>
        <a:bodyPr/>
        <a:lstStyle/>
        <a:p>
          <a:endParaRPr lang="en-IN"/>
        </a:p>
      </dgm:t>
    </dgm:pt>
    <dgm:pt modelId="{46A04824-8EA3-4E02-B498-490BC3BA9552}">
      <dgm:prSet phldrT="[Text]" custT="1"/>
      <dgm:spPr/>
      <dgm:t>
        <a:bodyPr/>
        <a:lstStyle/>
        <a:p>
          <a:pPr marL="114300" lvl="1" indent="-114300" algn="l"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Post pandemic outbreak, the global retail</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6CABF9D2-1881-488B-8238-08A130115E9A}" type="parTrans" cxnId="{62AA8B7D-EC9E-4FDC-B8B4-811EE8A913DC}">
      <dgm:prSet/>
      <dgm:spPr/>
      <dgm:t>
        <a:bodyPr/>
        <a:lstStyle/>
        <a:p>
          <a:endParaRPr lang="en-IN"/>
        </a:p>
      </dgm:t>
    </dgm:pt>
    <dgm:pt modelId="{1CC34CE5-5A9E-4B3B-9204-48E3021404EA}" type="sibTrans" cxnId="{62AA8B7D-EC9E-4FDC-B8B4-811EE8A913DC}">
      <dgm:prSet/>
      <dgm:spPr/>
      <dgm:t>
        <a:bodyPr/>
        <a:lstStyle/>
        <a:p>
          <a:endParaRPr lang="en-IN"/>
        </a:p>
      </dgm:t>
    </dgm:pt>
    <dgm:pt modelId="{FC1DD918-7FDC-4BC5-9524-E9C946F22C77}">
      <dgm:prSet phldrT="[Text]" custT="1"/>
      <dgm:spPr/>
      <dgm:t>
        <a:bodyPr/>
        <a:lstStyle/>
        <a:p>
          <a:pPr marL="114300" lvl="1" indent="-114300" algn="l"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Rapid digitization is transforming </a:t>
          </a:r>
          <a:r>
            <a:rPr lang="en-US" sz="1200" b="0" i="0" kern="1200" dirty="0">
              <a:latin typeface="Arial" panose="020B0604020202020204" pitchFamily="34" charset="0"/>
              <a:cs typeface="Arial" panose="020B0604020202020204" pitchFamily="34" charset="0"/>
            </a:rPr>
            <a:t>hardware-</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7CCC560D-1E18-4A22-AD71-240EA5DFF12C}" type="parTrans" cxnId="{3699CCE0-C98B-4FE0-811A-AEE2614BB3D9}">
      <dgm:prSet/>
      <dgm:spPr/>
      <dgm:t>
        <a:bodyPr/>
        <a:lstStyle/>
        <a:p>
          <a:endParaRPr lang="en-IN"/>
        </a:p>
      </dgm:t>
    </dgm:pt>
    <dgm:pt modelId="{6AE62287-0F97-4EF0-ACBA-79A40A4CAC24}" type="sibTrans" cxnId="{3699CCE0-C98B-4FE0-811A-AEE2614BB3D9}">
      <dgm:prSet/>
      <dgm:spPr/>
      <dgm:t>
        <a:bodyPr/>
        <a:lstStyle/>
        <a:p>
          <a:endParaRPr lang="en-IN"/>
        </a:p>
      </dgm:t>
    </dgm:pt>
    <dgm:pt modelId="{B28456BD-48B9-4A96-9860-35CC34EEE899}">
      <dgm:prSet phldrT="[Text]" custT="1"/>
      <dgm:spPr/>
      <dgm:t>
        <a:bodyPr/>
        <a:lstStyle/>
        <a:p>
          <a:pPr marL="114300" lvl="1" indent="-114300" algn="l"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Media and entertainment industry is going</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040DA4F8-1CA2-45B2-8963-B811ED761B77}" type="parTrans" cxnId="{7936AE26-A328-43CD-B7D9-2B619E61CA4F}">
      <dgm:prSet/>
      <dgm:spPr/>
      <dgm:t>
        <a:bodyPr/>
        <a:lstStyle/>
        <a:p>
          <a:endParaRPr lang="en-IN"/>
        </a:p>
      </dgm:t>
    </dgm:pt>
    <dgm:pt modelId="{CCB08CAC-D8B5-4DCE-8AAE-FFDEA4267C92}" type="sibTrans" cxnId="{7936AE26-A328-43CD-B7D9-2B619E61CA4F}">
      <dgm:prSet/>
      <dgm:spPr/>
      <dgm:t>
        <a:bodyPr/>
        <a:lstStyle/>
        <a:p>
          <a:endParaRPr lang="en-IN"/>
        </a:p>
      </dgm:t>
    </dgm:pt>
    <dgm:pt modelId="{44612340-62DF-4AE5-A573-96826E942915}">
      <dgm:prSet phldrT="[Text]" custT="1"/>
      <dgm:spPr/>
      <dgm:t>
        <a:bodyPr/>
        <a:lstStyle/>
        <a:p>
          <a:pPr marL="114300" lvl="1" indent="-114300" algn="l" defTabSz="533400">
            <a:lnSpc>
              <a:spcPct val="90000"/>
            </a:lnSpc>
            <a:spcBef>
              <a:spcPct val="0"/>
            </a:spcBef>
            <a:spcAft>
              <a:spcPct val="15000"/>
            </a:spcAft>
            <a:buFontTx/>
            <a:buNone/>
          </a:pPr>
          <a:r>
            <a:rPr lang="en-IN" sz="1200" b="1" u="none" kern="1200" dirty="0">
              <a:latin typeface="Arial" panose="020B0604020202020204" pitchFamily="34" charset="0"/>
              <a:cs typeface="Arial" panose="020B0604020202020204" pitchFamily="34" charset="0"/>
            </a:rPr>
            <a:t>Opportunities</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2494A0EB-CF04-4C28-8D19-B45DF7B6B73C}" type="parTrans" cxnId="{572452CC-06ED-466F-A339-6D9FE9723B7B}">
      <dgm:prSet/>
      <dgm:spPr/>
      <dgm:t>
        <a:bodyPr/>
        <a:lstStyle/>
        <a:p>
          <a:endParaRPr lang="en-IN"/>
        </a:p>
      </dgm:t>
    </dgm:pt>
    <dgm:pt modelId="{C3F751D5-A6A5-4C22-936C-BD29338B66F1}" type="sibTrans" cxnId="{572452CC-06ED-466F-A339-6D9FE9723B7B}">
      <dgm:prSet/>
      <dgm:spPr/>
      <dgm:t>
        <a:bodyPr/>
        <a:lstStyle/>
        <a:p>
          <a:endParaRPr lang="en-IN"/>
        </a:p>
      </dgm:t>
    </dgm:pt>
    <dgm:pt modelId="{217D1E08-8008-46A5-93EE-C47E16E365BD}">
      <dgm:prSet phldrT="[Text]" custT="1"/>
      <dgm:spPr/>
      <dgm:t>
        <a:bodyPr/>
        <a:lstStyle/>
        <a:p>
          <a:pPr marL="114300" lvl="1" indent="-114300" algn="l" defTabSz="533400">
            <a:lnSpc>
              <a:spcPct val="90000"/>
            </a:lnSpc>
            <a:spcBef>
              <a:spcPct val="0"/>
            </a:spcBef>
            <a:spcAft>
              <a:spcPct val="15000"/>
            </a:spcAft>
            <a:buFontTx/>
            <a:buNone/>
          </a:pP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6619DE51-6CBD-4655-8A20-476FE22DA751}" type="parTrans" cxnId="{A7D8B554-1570-47C7-A619-4602FB5DE05D}">
      <dgm:prSet/>
      <dgm:spPr/>
      <dgm:t>
        <a:bodyPr/>
        <a:lstStyle/>
        <a:p>
          <a:endParaRPr lang="en-IN"/>
        </a:p>
      </dgm:t>
    </dgm:pt>
    <dgm:pt modelId="{58BE4949-6D3D-42A3-8B98-FC3CEC919941}" type="sibTrans" cxnId="{A7D8B554-1570-47C7-A619-4602FB5DE05D}">
      <dgm:prSet/>
      <dgm:spPr/>
      <dgm:t>
        <a:bodyPr/>
        <a:lstStyle/>
        <a:p>
          <a:endParaRPr lang="en-IN"/>
        </a:p>
      </dgm:t>
    </dgm:pt>
    <dgm:pt modelId="{EB93F103-D8B6-445C-823A-4C659287F9A6}">
      <dgm:prSet phldrT="[Text]" custT="1"/>
      <dgm:spPr/>
      <dgm:t>
        <a:bodyPr/>
        <a:lstStyle/>
        <a:p>
          <a:pPr marL="114300" lvl="1" indent="-114300" algn="l"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industry is undergoing a rapid</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E1F71AB1-6663-444E-803D-60C863A99981}" type="parTrans" cxnId="{1AF1AE39-6E9D-498F-BBE4-8729DC8D55C7}">
      <dgm:prSet/>
      <dgm:spPr/>
      <dgm:t>
        <a:bodyPr/>
        <a:lstStyle/>
        <a:p>
          <a:endParaRPr lang="en-IN"/>
        </a:p>
      </dgm:t>
    </dgm:pt>
    <dgm:pt modelId="{C331D0FE-3609-4696-817F-4727C0332456}" type="sibTrans" cxnId="{1AF1AE39-6E9D-498F-BBE4-8729DC8D55C7}">
      <dgm:prSet/>
      <dgm:spPr/>
      <dgm:t>
        <a:bodyPr/>
        <a:lstStyle/>
        <a:p>
          <a:endParaRPr lang="en-IN"/>
        </a:p>
      </dgm:t>
    </dgm:pt>
    <dgm:pt modelId="{E9E3840D-80D0-4BA0-A57D-8FCB56AB26AF}">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Increasing number of smartphone users to access internet</a:t>
          </a:r>
        </a:p>
      </dgm:t>
    </dgm:pt>
    <dgm:pt modelId="{66D20B6E-3052-464D-8399-FB29EAAE7160}" type="parTrans" cxnId="{52C78D0B-547E-4BBC-9F33-8DF5322C2DE7}">
      <dgm:prSet/>
      <dgm:spPr/>
      <dgm:t>
        <a:bodyPr/>
        <a:lstStyle/>
        <a:p>
          <a:endParaRPr lang="en-IN"/>
        </a:p>
      </dgm:t>
    </dgm:pt>
    <dgm:pt modelId="{51B1EEA9-F0EB-495F-82CB-113418548377}" type="sibTrans" cxnId="{52C78D0B-547E-4BBC-9F33-8DF5322C2DE7}">
      <dgm:prSet/>
      <dgm:spPr/>
      <dgm:t>
        <a:bodyPr/>
        <a:lstStyle/>
        <a:p>
          <a:endParaRPr lang="en-IN"/>
        </a:p>
      </dgm:t>
    </dgm:pt>
    <dgm:pt modelId="{A83AC38C-5304-4F9E-9B78-702DF6DD95BE}">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Rising m-commerce in e-tail industry</a:t>
          </a:r>
        </a:p>
      </dgm:t>
    </dgm:pt>
    <dgm:pt modelId="{95AA8442-F679-43E4-8847-BF448980336D}" type="parTrans" cxnId="{ED13F78B-DAC7-4098-BC72-DE39BF1BA733}">
      <dgm:prSet/>
      <dgm:spPr/>
      <dgm:t>
        <a:bodyPr/>
        <a:lstStyle/>
        <a:p>
          <a:endParaRPr lang="en-IN"/>
        </a:p>
      </dgm:t>
    </dgm:pt>
    <dgm:pt modelId="{0B6262A3-736D-4674-8798-2C34FE065E06}" type="sibTrans" cxnId="{ED13F78B-DAC7-4098-BC72-DE39BF1BA733}">
      <dgm:prSet/>
      <dgm:spPr/>
      <dgm:t>
        <a:bodyPr/>
        <a:lstStyle/>
        <a:p>
          <a:endParaRPr lang="en-IN"/>
        </a:p>
      </dgm:t>
    </dgm:pt>
    <dgm:pt modelId="{86172AE0-1ACF-4745-BB0D-3BFE006CC890}">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None/>
          </a:pPr>
          <a:r>
            <a:rPr lang="en-IN" sz="1200" b="1" u="none" kern="1200" dirty="0">
              <a:latin typeface="Arial" panose="020B0604020202020204" pitchFamily="34" charset="0"/>
              <a:cs typeface="Arial" panose="020B0604020202020204" pitchFamily="34" charset="0"/>
            </a:rPr>
            <a:t>Challenges</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B693D81F-C442-40E7-B73B-A35B962EDDFA}" type="parTrans" cxnId="{57488AD8-1027-43A6-A1DA-3CDC7A4362B8}">
      <dgm:prSet/>
      <dgm:spPr/>
      <dgm:t>
        <a:bodyPr/>
        <a:lstStyle/>
        <a:p>
          <a:endParaRPr lang="en-IN"/>
        </a:p>
      </dgm:t>
    </dgm:pt>
    <dgm:pt modelId="{A021A248-F13D-4EBB-BFCA-987FE158A57C}" type="sibTrans" cxnId="{57488AD8-1027-43A6-A1DA-3CDC7A4362B8}">
      <dgm:prSet/>
      <dgm:spPr/>
      <dgm:t>
        <a:bodyPr/>
        <a:lstStyle/>
        <a:p>
          <a:endParaRPr lang="en-IN"/>
        </a:p>
      </dgm:t>
    </dgm:pt>
    <dgm:pt modelId="{C4B83858-73A3-4F73-A309-B369B76DEE30}">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Rise of omnichannel retail</a:t>
          </a:r>
        </a:p>
      </dgm:t>
    </dgm:pt>
    <dgm:pt modelId="{2E9B11DF-F0F4-4917-A76E-E5E8126DE88D}" type="parTrans" cxnId="{49310548-E3EA-4163-A0BB-97BF310484FE}">
      <dgm:prSet/>
      <dgm:spPr/>
      <dgm:t>
        <a:bodyPr/>
        <a:lstStyle/>
        <a:p>
          <a:endParaRPr lang="en-IN"/>
        </a:p>
      </dgm:t>
    </dgm:pt>
    <dgm:pt modelId="{7CD92F54-56BF-4052-BFC5-B79AD2661DE8}" type="sibTrans" cxnId="{49310548-E3EA-4163-A0BB-97BF310484FE}">
      <dgm:prSet/>
      <dgm:spPr/>
      <dgm:t>
        <a:bodyPr/>
        <a:lstStyle/>
        <a:p>
          <a:endParaRPr lang="en-IN"/>
        </a:p>
      </dgm:t>
    </dgm:pt>
    <dgm:pt modelId="{F2E2D364-6F55-4B2C-8E60-321ED7E27130}">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092E36E0-FE72-4266-92C9-865854B29847}" type="parTrans" cxnId="{34D7280D-50F6-4995-ABA8-116B9369F4B9}">
      <dgm:prSet/>
      <dgm:spPr/>
      <dgm:t>
        <a:bodyPr/>
        <a:lstStyle/>
        <a:p>
          <a:endParaRPr lang="en-IN"/>
        </a:p>
      </dgm:t>
    </dgm:pt>
    <dgm:pt modelId="{B9A4EE00-521D-432E-A3B0-37BE57366391}" type="sibTrans" cxnId="{34D7280D-50F6-4995-ABA8-116B9369F4B9}">
      <dgm:prSet/>
      <dgm:spPr/>
      <dgm:t>
        <a:bodyPr/>
        <a:lstStyle/>
        <a:p>
          <a:endParaRPr lang="en-IN"/>
        </a:p>
      </dgm:t>
    </dgm:pt>
    <dgm:pt modelId="{3BE84A00-111D-4BDA-B002-33D1A22EB416}">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Concern about new cybersecurity risks</a:t>
          </a:r>
        </a:p>
      </dgm:t>
    </dgm:pt>
    <dgm:pt modelId="{C345DA97-D242-4CB7-9CB0-4C78453BB5B2}" type="parTrans" cxnId="{3FE25D1D-FC59-476D-B343-64108C14D49C}">
      <dgm:prSet/>
      <dgm:spPr/>
      <dgm:t>
        <a:bodyPr/>
        <a:lstStyle/>
        <a:p>
          <a:endParaRPr lang="en-IN"/>
        </a:p>
      </dgm:t>
    </dgm:pt>
    <dgm:pt modelId="{9954F6D8-40DD-462B-B489-B1A4E3FCB59E}" type="sibTrans" cxnId="{3FE25D1D-FC59-476D-B343-64108C14D49C}">
      <dgm:prSet/>
      <dgm:spPr/>
      <dgm:t>
        <a:bodyPr/>
        <a:lstStyle/>
        <a:p>
          <a:endParaRPr lang="en-IN"/>
        </a:p>
      </dgm:t>
    </dgm:pt>
    <dgm:pt modelId="{1ED758AD-0B4D-49DD-9249-7F1BF6B4A640}">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Budget/resource constraints</a:t>
          </a:r>
        </a:p>
      </dgm:t>
    </dgm:pt>
    <dgm:pt modelId="{76D32B4F-5A9C-415F-9412-FDC711731181}" type="parTrans" cxnId="{14E23DD6-803C-494B-BD80-959233FDC5C1}">
      <dgm:prSet/>
      <dgm:spPr/>
      <dgm:t>
        <a:bodyPr/>
        <a:lstStyle/>
        <a:p>
          <a:endParaRPr lang="en-IN"/>
        </a:p>
      </dgm:t>
    </dgm:pt>
    <dgm:pt modelId="{3D9C4C90-4810-4A61-A286-7D0E04345EDF}" type="sibTrans" cxnId="{14E23DD6-803C-494B-BD80-959233FDC5C1}">
      <dgm:prSet/>
      <dgm:spPr/>
      <dgm:t>
        <a:bodyPr/>
        <a:lstStyle/>
        <a:p>
          <a:endParaRPr lang="en-IN"/>
        </a:p>
      </dgm:t>
    </dgm:pt>
    <dgm:pt modelId="{526B4499-8867-4966-92C3-9E0DA6913920}">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Intense competition </a:t>
          </a:r>
        </a:p>
      </dgm:t>
    </dgm:pt>
    <dgm:pt modelId="{02F479E5-72C1-4AC2-8F87-8CA487BB18CD}" type="parTrans" cxnId="{753990CD-88B9-4937-AB62-59217B3C5609}">
      <dgm:prSet/>
      <dgm:spPr/>
      <dgm:t>
        <a:bodyPr/>
        <a:lstStyle/>
        <a:p>
          <a:endParaRPr lang="en-IN"/>
        </a:p>
      </dgm:t>
    </dgm:pt>
    <dgm:pt modelId="{3A50A183-4782-4357-B7DD-EB28A2EB0015}" type="sibTrans" cxnId="{753990CD-88B9-4937-AB62-59217B3C5609}">
      <dgm:prSet/>
      <dgm:spPr/>
      <dgm:t>
        <a:bodyPr/>
        <a:lstStyle/>
        <a:p>
          <a:endParaRPr lang="en-IN"/>
        </a:p>
      </dgm:t>
    </dgm:pt>
    <dgm:pt modelId="{6B423AE5-1374-4E56-AADF-FF974956A88B}">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Legacy technology interoperability</a:t>
          </a:r>
        </a:p>
      </dgm:t>
    </dgm:pt>
    <dgm:pt modelId="{1FC4DDF2-799D-464B-BB76-10F8F30FBE30}" type="parTrans" cxnId="{AB24CCFC-D92A-4190-B608-88845E426E1E}">
      <dgm:prSet/>
      <dgm:spPr/>
      <dgm:t>
        <a:bodyPr/>
        <a:lstStyle/>
        <a:p>
          <a:endParaRPr lang="en-IN"/>
        </a:p>
      </dgm:t>
    </dgm:pt>
    <dgm:pt modelId="{BBB4A484-987E-47E1-A29B-6BDC56180604}" type="sibTrans" cxnId="{AB24CCFC-D92A-4190-B608-88845E426E1E}">
      <dgm:prSet/>
      <dgm:spPr/>
      <dgm:t>
        <a:bodyPr/>
        <a:lstStyle/>
        <a:p>
          <a:endParaRPr lang="en-IN"/>
        </a:p>
      </dgm:t>
    </dgm:pt>
    <dgm:pt modelId="{1994D153-42BF-4E6E-A293-9F72EC068FBD}">
      <dgm:prSet phldrT="[Text]" custT="1"/>
      <dgm:spPr/>
      <dgm:t>
        <a:bodyPr/>
        <a:lstStyle/>
        <a:p>
          <a:pPr marL="114300" lvl="1" indent="-114300" algn="l"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transformation.</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57EB36B8-6527-4A07-AE5C-E5E57380D581}" type="parTrans" cxnId="{D858B5D3-99D5-4EB7-9297-85CCAEA50A22}">
      <dgm:prSet/>
      <dgm:spPr/>
      <dgm:t>
        <a:bodyPr/>
        <a:lstStyle/>
        <a:p>
          <a:endParaRPr lang="en-IN"/>
        </a:p>
      </dgm:t>
    </dgm:pt>
    <dgm:pt modelId="{84C06C27-6584-4FF4-8409-33B102DC821B}" type="sibTrans" cxnId="{D858B5D3-99D5-4EB7-9297-85CCAEA50A22}">
      <dgm:prSet/>
      <dgm:spPr/>
      <dgm:t>
        <a:bodyPr/>
        <a:lstStyle/>
        <a:p>
          <a:endParaRPr lang="en-IN"/>
        </a:p>
      </dgm:t>
    </dgm:pt>
    <dgm:pt modelId="{A4F5F97D-9A46-4A2D-BBF9-F98AB44F3F27}">
      <dgm:prSet phldrT="[Text]" custT="1"/>
      <dgm:spPr/>
      <dgm:t>
        <a:bodyPr/>
        <a:lstStyle/>
        <a:p>
          <a:pPr marL="114300" lvl="1" indent="-114300" algn="l" defTabSz="533400">
            <a:lnSpc>
              <a:spcPct val="90000"/>
            </a:lnSpc>
            <a:spcBef>
              <a:spcPct val="0"/>
            </a:spcBef>
            <a:spcAft>
              <a:spcPct val="15000"/>
            </a:spcAft>
            <a:buFontTx/>
            <a:buNone/>
          </a:pPr>
          <a:r>
            <a:rPr lang="en-US" sz="1200" b="0" i="0" kern="1200" dirty="0">
              <a:latin typeface="Arial" panose="020B0604020202020204" pitchFamily="34" charset="0"/>
              <a:cs typeface="Arial" panose="020B0604020202020204" pitchFamily="34" charset="0"/>
            </a:rPr>
            <a:t>driven automotive sector to a software &amp;</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5DAB276F-5F1F-40B8-A851-548230FE54BD}" type="parTrans" cxnId="{EAC19A09-00D9-49BE-B782-E11C8A712767}">
      <dgm:prSet/>
      <dgm:spPr/>
      <dgm:t>
        <a:bodyPr/>
        <a:lstStyle/>
        <a:p>
          <a:endParaRPr lang="en-IN"/>
        </a:p>
      </dgm:t>
    </dgm:pt>
    <dgm:pt modelId="{757B3BF8-B2F8-4F20-97BD-A3287531A618}" type="sibTrans" cxnId="{EAC19A09-00D9-49BE-B782-E11C8A712767}">
      <dgm:prSet/>
      <dgm:spPr/>
      <dgm:t>
        <a:bodyPr/>
        <a:lstStyle/>
        <a:p>
          <a:endParaRPr lang="en-IN"/>
        </a:p>
      </dgm:t>
    </dgm:pt>
    <dgm:pt modelId="{8DC71E9D-0871-4B6A-8A6E-10B831BF1623}">
      <dgm:prSet phldrT="[Text]" custT="1"/>
      <dgm:spPr/>
      <dgm:t>
        <a:bodyPr/>
        <a:lstStyle/>
        <a:p>
          <a:pPr marL="114300" lvl="1" indent="-114300" algn="l" defTabSz="533400">
            <a:lnSpc>
              <a:spcPct val="90000"/>
            </a:lnSpc>
            <a:spcBef>
              <a:spcPct val="0"/>
            </a:spcBef>
            <a:spcAft>
              <a:spcPct val="15000"/>
            </a:spcAft>
            <a:buFontTx/>
            <a:buNone/>
          </a:pPr>
          <a:r>
            <a:rPr lang="en-US" sz="1200" b="0" i="0" kern="1200" dirty="0">
              <a:latin typeface="Arial" panose="020B0604020202020204" pitchFamily="34" charset="0"/>
              <a:cs typeface="Arial" panose="020B0604020202020204" pitchFamily="34" charset="0"/>
            </a:rPr>
            <a:t>solutions-focused industry.</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53F06C8A-733A-4C6F-BB4C-0B08BFF7915F}" type="parTrans" cxnId="{173DFAAE-78ED-4F6B-8CEA-554BC22A4B5E}">
      <dgm:prSet/>
      <dgm:spPr/>
      <dgm:t>
        <a:bodyPr/>
        <a:lstStyle/>
        <a:p>
          <a:endParaRPr lang="en-IN"/>
        </a:p>
      </dgm:t>
    </dgm:pt>
    <dgm:pt modelId="{1E488576-4784-4C91-9F60-D83E9688D8EE}" type="sibTrans" cxnId="{173DFAAE-78ED-4F6B-8CEA-554BC22A4B5E}">
      <dgm:prSet/>
      <dgm:spPr/>
      <dgm:t>
        <a:bodyPr/>
        <a:lstStyle/>
        <a:p>
          <a:endParaRPr lang="en-IN"/>
        </a:p>
      </dgm:t>
    </dgm:pt>
    <dgm:pt modelId="{5D4C3959-0E89-4856-AD56-F657C9B08A42}">
      <dgm:prSet custT="1"/>
      <dgm:spPr/>
      <dgm:t>
        <a:bodyPr/>
        <a:lstStyle/>
        <a:p>
          <a:pPr marL="114300" lvl="1" indent="-114300" algn="l" defTabSz="533400">
            <a:lnSpc>
              <a:spcPct val="90000"/>
            </a:lnSpc>
            <a:spcBef>
              <a:spcPct val="0"/>
            </a:spcBef>
            <a:spcAft>
              <a:spcPct val="15000"/>
            </a:spcAft>
            <a:buFontTx/>
            <a:buNone/>
          </a:pPr>
          <a:r>
            <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Opportunities</a:t>
          </a:r>
        </a:p>
      </dgm:t>
    </dgm:pt>
    <dgm:pt modelId="{D2FA3290-4066-4E7E-88ED-57AA0C4F4110}" type="parTrans" cxnId="{5983BAF3-CD75-4E8C-AA51-0D7573C72718}">
      <dgm:prSet/>
      <dgm:spPr/>
      <dgm:t>
        <a:bodyPr/>
        <a:lstStyle/>
        <a:p>
          <a:endParaRPr lang="en-IN"/>
        </a:p>
      </dgm:t>
    </dgm:pt>
    <dgm:pt modelId="{133C5A4A-FA3B-4197-959D-C61F8ED46CA9}" type="sibTrans" cxnId="{5983BAF3-CD75-4E8C-AA51-0D7573C72718}">
      <dgm:prSet/>
      <dgm:spPr/>
      <dgm:t>
        <a:bodyPr/>
        <a:lstStyle/>
        <a:p>
          <a:endParaRPr lang="en-IN"/>
        </a:p>
      </dgm:t>
    </dgm:pt>
    <dgm:pt modelId="{08D1FD92-4348-4697-A20A-F2E2A86C609C}">
      <dgm:prSet custT="1"/>
      <dgm:spPr/>
      <dgm:t>
        <a:bodyPr/>
        <a:lstStyle/>
        <a:p>
          <a:pPr marL="114300" lvl="1" indent="0" algn="l" defTabSz="622300">
            <a:lnSpc>
              <a:spcPct val="90000"/>
            </a:lnSpc>
            <a:spcBef>
              <a:spcPct val="0"/>
            </a:spcBef>
            <a:spcAft>
              <a:spcPct val="15000"/>
            </a:spcAft>
            <a:buNone/>
          </a:pPr>
          <a:endParaRPr lang="en-IN" sz="1400" kern="1200" dirty="0"/>
        </a:p>
      </dgm:t>
    </dgm:pt>
    <dgm:pt modelId="{742C1EB2-6022-43E7-B247-8DCBCB7C5AC4}" type="parTrans" cxnId="{9DBC2ECF-F3FB-4798-85E2-23FAC7632D06}">
      <dgm:prSet/>
      <dgm:spPr/>
      <dgm:t>
        <a:bodyPr/>
        <a:lstStyle/>
        <a:p>
          <a:endParaRPr lang="en-IN"/>
        </a:p>
      </dgm:t>
    </dgm:pt>
    <dgm:pt modelId="{B561D946-A65E-47AF-B502-E863F34DF17A}" type="sibTrans" cxnId="{9DBC2ECF-F3FB-4798-85E2-23FAC7632D06}">
      <dgm:prSet/>
      <dgm:spPr/>
      <dgm:t>
        <a:bodyPr/>
        <a:lstStyle/>
        <a:p>
          <a:endParaRPr lang="en-IN"/>
        </a:p>
      </dgm:t>
    </dgm:pt>
    <dgm:pt modelId="{7E74A511-178B-4636-8A41-C6C5C1535F57}">
      <dgm:prSe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US" sz="1200" kern="1200" dirty="0">
              <a:latin typeface="Arial" panose="020B0604020202020204" pitchFamily="34" charset="0"/>
              <a:cs typeface="Arial" panose="020B0604020202020204" pitchFamily="34" charset="0"/>
            </a:rPr>
            <a:t>Focus on electric vehicles, new mobility services, multi-modality, artificial intelligence, and autonomous vehicles</a:t>
          </a:r>
          <a:endPar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D7684DE4-28E3-4F22-BCC6-AD86F0ED5163}" type="parTrans" cxnId="{A2A75E28-BFC7-4C4E-801C-32F6685661C8}">
      <dgm:prSet/>
      <dgm:spPr/>
      <dgm:t>
        <a:bodyPr/>
        <a:lstStyle/>
        <a:p>
          <a:endParaRPr lang="en-IN"/>
        </a:p>
      </dgm:t>
    </dgm:pt>
    <dgm:pt modelId="{C3A8EB69-6626-4549-9B23-1AA6591DF269}" type="sibTrans" cxnId="{A2A75E28-BFC7-4C4E-801C-32F6685661C8}">
      <dgm:prSet/>
      <dgm:spPr/>
      <dgm:t>
        <a:bodyPr/>
        <a:lstStyle/>
        <a:p>
          <a:endParaRPr lang="en-IN"/>
        </a:p>
      </dgm:t>
    </dgm:pt>
    <dgm:pt modelId="{74F426E7-F9B7-4ED9-B5F1-F6766EB1D361}">
      <dgm:prSe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Robust technology investments from automotive companies</a:t>
          </a:r>
          <a:endPar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2ABACABB-A22B-458F-AEDB-41FCC5C122CC}" type="parTrans" cxnId="{8F8A93DF-2828-4442-A4A3-7DA011C77947}">
      <dgm:prSet/>
      <dgm:spPr/>
      <dgm:t>
        <a:bodyPr/>
        <a:lstStyle/>
        <a:p>
          <a:endParaRPr lang="en-IN"/>
        </a:p>
      </dgm:t>
    </dgm:pt>
    <dgm:pt modelId="{2F28771F-8A21-4396-A748-24CB37CD655A}" type="sibTrans" cxnId="{8F8A93DF-2828-4442-A4A3-7DA011C77947}">
      <dgm:prSet/>
      <dgm:spPr/>
      <dgm:t>
        <a:bodyPr/>
        <a:lstStyle/>
        <a:p>
          <a:endParaRPr lang="en-IN"/>
        </a:p>
      </dgm:t>
    </dgm:pt>
    <dgm:pt modelId="{77C01D84-259C-4012-BC1D-5CE08F7CC160}">
      <dgm:prSet custT="1"/>
      <dgm:spPr/>
      <dgm:t>
        <a:bodyPr/>
        <a:lstStyle/>
        <a:p>
          <a:pPr marL="114300" lvl="1" indent="-114300" algn="l" defTabSz="533400">
            <a:lnSpc>
              <a:spcPct val="90000"/>
            </a:lnSpc>
            <a:spcBef>
              <a:spcPct val="0"/>
            </a:spcBef>
            <a:spcAft>
              <a:spcPct val="15000"/>
            </a:spcAft>
            <a:buFont typeface="Wingdings" panose="05000000000000000000" pitchFamily="2" charset="2"/>
            <a:buNone/>
          </a:pPr>
          <a:r>
            <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Challenges</a:t>
          </a:r>
        </a:p>
      </dgm:t>
    </dgm:pt>
    <dgm:pt modelId="{70A0C077-F1F9-48F1-8624-695D616D40A2}" type="parTrans" cxnId="{64A3CE5F-5949-40C6-95A6-0028B58DE8B5}">
      <dgm:prSet/>
      <dgm:spPr/>
      <dgm:t>
        <a:bodyPr/>
        <a:lstStyle/>
        <a:p>
          <a:endParaRPr lang="en-IN"/>
        </a:p>
      </dgm:t>
    </dgm:pt>
    <dgm:pt modelId="{0775C7EA-A4C9-4AC7-96F3-C130748A5B2F}" type="sibTrans" cxnId="{64A3CE5F-5949-40C6-95A6-0028B58DE8B5}">
      <dgm:prSet/>
      <dgm:spPr/>
      <dgm:t>
        <a:bodyPr/>
        <a:lstStyle/>
        <a:p>
          <a:endParaRPr lang="en-IN"/>
        </a:p>
      </dgm:t>
    </dgm:pt>
    <dgm:pt modelId="{F25EC0A6-361E-4D56-87BA-6F1EECBEB427}">
      <dgm:prSe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endParaRPr lang="en-IN" sz="11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87BCFAED-72D9-41CB-9B4F-45CF47F08D75}" type="parTrans" cxnId="{68ABA1F8-435B-49D9-AD4E-DCD51FE3E61D}">
      <dgm:prSet/>
      <dgm:spPr/>
      <dgm:t>
        <a:bodyPr/>
        <a:lstStyle/>
        <a:p>
          <a:endParaRPr lang="en-IN"/>
        </a:p>
      </dgm:t>
    </dgm:pt>
    <dgm:pt modelId="{9DB0C0CE-2BEC-455F-945C-FDC076722F26}" type="sibTrans" cxnId="{68ABA1F8-435B-49D9-AD4E-DCD51FE3E61D}">
      <dgm:prSet/>
      <dgm:spPr/>
      <dgm:t>
        <a:bodyPr/>
        <a:lstStyle/>
        <a:p>
          <a:endParaRPr lang="en-IN"/>
        </a:p>
      </dgm:t>
    </dgm:pt>
    <dgm:pt modelId="{1E5C8095-D4DB-49FA-AF60-4D94F41F19A2}">
      <dgm:prSe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Adoption of digital technology without compromising safety and security</a:t>
          </a:r>
        </a:p>
      </dgm:t>
    </dgm:pt>
    <dgm:pt modelId="{DA77AFB1-F298-4245-AD86-E8C5D503254E}" type="parTrans" cxnId="{E94AA4D6-F195-400A-A223-0C2B51DCC253}">
      <dgm:prSet/>
      <dgm:spPr/>
      <dgm:t>
        <a:bodyPr/>
        <a:lstStyle/>
        <a:p>
          <a:endParaRPr lang="en-IN"/>
        </a:p>
      </dgm:t>
    </dgm:pt>
    <dgm:pt modelId="{8AF7002D-E7FD-4C10-8B59-A567BB7BD7DB}" type="sibTrans" cxnId="{E94AA4D6-F195-400A-A223-0C2B51DCC253}">
      <dgm:prSet/>
      <dgm:spPr/>
      <dgm:t>
        <a:bodyPr/>
        <a:lstStyle/>
        <a:p>
          <a:endParaRPr lang="en-IN"/>
        </a:p>
      </dgm:t>
    </dgm:pt>
    <dgm:pt modelId="{AC4A709D-FD75-421F-BE82-1C05571522B6}">
      <dgm:prSe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latin typeface="Arial" panose="020B0604020202020204" pitchFamily="34" charset="0"/>
              <a:cs typeface="Arial" panose="020B0604020202020204" pitchFamily="34" charset="0"/>
            </a:rPr>
            <a:t>Government regulations </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DBE40827-03DD-4FE8-89AA-78142F4C905D}" type="parTrans" cxnId="{8487392E-9606-441D-9B6E-E58D276B4995}">
      <dgm:prSet/>
      <dgm:spPr/>
      <dgm:t>
        <a:bodyPr/>
        <a:lstStyle/>
        <a:p>
          <a:endParaRPr lang="en-IN"/>
        </a:p>
      </dgm:t>
    </dgm:pt>
    <dgm:pt modelId="{3D8F8EE8-0B4E-40F0-BFCE-08BFEEE987D4}" type="sibTrans" cxnId="{8487392E-9606-441D-9B6E-E58D276B4995}">
      <dgm:prSet/>
      <dgm:spPr/>
      <dgm:t>
        <a:bodyPr/>
        <a:lstStyle/>
        <a:p>
          <a:endParaRPr lang="en-IN"/>
        </a:p>
      </dgm:t>
    </dgm:pt>
    <dgm:pt modelId="{320A4A23-45C5-47FD-8264-21B26C847415}">
      <dgm:prSe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Changing consumer preference</a:t>
          </a:r>
        </a:p>
      </dgm:t>
    </dgm:pt>
    <dgm:pt modelId="{522CB6D0-23BC-4BE4-9183-2CFD6E33DF5F}" type="parTrans" cxnId="{A9CAB812-A2D6-4B7A-AC77-8CD59628F44E}">
      <dgm:prSet/>
      <dgm:spPr/>
      <dgm:t>
        <a:bodyPr/>
        <a:lstStyle/>
        <a:p>
          <a:endParaRPr lang="en-IN"/>
        </a:p>
      </dgm:t>
    </dgm:pt>
    <dgm:pt modelId="{AB2DE3E8-BEC2-4816-B2E6-C87DE1B31BA5}" type="sibTrans" cxnId="{A9CAB812-A2D6-4B7A-AC77-8CD59628F44E}">
      <dgm:prSet/>
      <dgm:spPr/>
      <dgm:t>
        <a:bodyPr/>
        <a:lstStyle/>
        <a:p>
          <a:endParaRPr lang="en-IN"/>
        </a:p>
      </dgm:t>
    </dgm:pt>
    <dgm:pt modelId="{26A715A5-6B88-407E-8FF5-493C90478BBB}">
      <dgm:prSet phldrT="[Text]" custT="1"/>
      <dgm:spPr/>
      <dgm:t>
        <a:bodyPr/>
        <a:lstStyle/>
        <a:p>
          <a:pPr marL="114300" lvl="1" indent="-114300" algn="l"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through a major transformation.</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8F2F4128-1B4F-49D7-9CCE-3866C80AB96F}" type="parTrans" cxnId="{05F5D27B-FC21-47CF-B40E-27D7692A71A5}">
      <dgm:prSet/>
      <dgm:spPr/>
      <dgm:t>
        <a:bodyPr/>
        <a:lstStyle/>
        <a:p>
          <a:endParaRPr lang="en-IN"/>
        </a:p>
      </dgm:t>
    </dgm:pt>
    <dgm:pt modelId="{D5E73396-724C-477F-9F57-94048390DBEE}" type="sibTrans" cxnId="{05F5D27B-FC21-47CF-B40E-27D7692A71A5}">
      <dgm:prSet/>
      <dgm:spPr/>
      <dgm:t>
        <a:bodyPr/>
        <a:lstStyle/>
        <a:p>
          <a:endParaRPr lang="en-IN"/>
        </a:p>
      </dgm:t>
    </dgm:pt>
    <dgm:pt modelId="{C87CEBE8-24A4-4588-89F1-D8AD0FEBBCD9}">
      <dgm:prSet phldrT="[Text]" custT="1"/>
      <dgm:spPr/>
      <dgm:t>
        <a:bodyPr/>
        <a:lstStyle/>
        <a:p>
          <a:pPr marL="114300" lvl="1" indent="-114300" algn="l" defTabSz="533400">
            <a:lnSpc>
              <a:spcPct val="90000"/>
            </a:lnSpc>
            <a:spcBef>
              <a:spcPct val="0"/>
            </a:spcBef>
            <a:spcAft>
              <a:spcPct val="15000"/>
            </a:spcAft>
            <a:buFontTx/>
            <a:buNone/>
          </a:pPr>
          <a:r>
            <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Opportunities</a:t>
          </a:r>
        </a:p>
      </dgm:t>
    </dgm:pt>
    <dgm:pt modelId="{F97294C7-3E51-43A8-83AD-E3187127F492}" type="parTrans" cxnId="{9933358E-B541-411F-BD75-D4B4CDA1F905}">
      <dgm:prSet/>
      <dgm:spPr/>
      <dgm:t>
        <a:bodyPr/>
        <a:lstStyle/>
        <a:p>
          <a:endParaRPr lang="en-IN"/>
        </a:p>
      </dgm:t>
    </dgm:pt>
    <dgm:pt modelId="{7EF8F44B-C417-400B-95FC-BBD6261D8870}" type="sibTrans" cxnId="{9933358E-B541-411F-BD75-D4B4CDA1F905}">
      <dgm:prSet/>
      <dgm:spPr/>
      <dgm:t>
        <a:bodyPr/>
        <a:lstStyle/>
        <a:p>
          <a:endParaRPr lang="en-IN"/>
        </a:p>
      </dgm:t>
    </dgm:pt>
    <dgm:pt modelId="{F38BBFB1-F94A-49CB-80CF-D344DCE59963}">
      <dgm:prSet phldrT="[Text]" custT="1"/>
      <dgm:spPr/>
      <dgm:t>
        <a:bodyPr/>
        <a:lstStyle/>
        <a:p>
          <a:pPr marL="114300" lvl="1" indent="-114300" algn="l" defTabSz="533400">
            <a:lnSpc>
              <a:spcPct val="90000"/>
            </a:lnSpc>
            <a:spcBef>
              <a:spcPct val="0"/>
            </a:spcBef>
            <a:spcAft>
              <a:spcPct val="15000"/>
            </a:spcAft>
            <a:buFontTx/>
            <a:buNone/>
          </a:pP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F76A92C5-FA0E-4393-84DF-88B4971D5E31}" type="parTrans" cxnId="{1124E632-4844-4978-8D5A-F358019F6896}">
      <dgm:prSet/>
      <dgm:spPr/>
      <dgm:t>
        <a:bodyPr/>
        <a:lstStyle/>
        <a:p>
          <a:endParaRPr lang="en-IN"/>
        </a:p>
      </dgm:t>
    </dgm:pt>
    <dgm:pt modelId="{DA36324F-EBAE-46F1-B50E-399846380CA4}" type="sibTrans" cxnId="{1124E632-4844-4978-8D5A-F358019F6896}">
      <dgm:prSet/>
      <dgm:spPr/>
      <dgm:t>
        <a:bodyPr/>
        <a:lstStyle/>
        <a:p>
          <a:endParaRPr lang="en-IN"/>
        </a:p>
      </dgm:t>
    </dgm:pt>
    <dgm:pt modelId="{8576343B-1536-410E-94A0-6274279B1A4A}">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Rise of the subscription economy</a:t>
          </a:r>
          <a:endPar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38733089-5B2A-4704-A248-4E2596F8ED88}" type="parTrans" cxnId="{D44317D9-69E5-42FA-A77C-0F2AA4761B2B}">
      <dgm:prSet/>
      <dgm:spPr/>
      <dgm:t>
        <a:bodyPr/>
        <a:lstStyle/>
        <a:p>
          <a:endParaRPr lang="en-IN"/>
        </a:p>
      </dgm:t>
    </dgm:pt>
    <dgm:pt modelId="{53F772FC-ED88-4A02-AF36-E1F077566521}" type="sibTrans" cxnId="{D44317D9-69E5-42FA-A77C-0F2AA4761B2B}">
      <dgm:prSet/>
      <dgm:spPr/>
      <dgm:t>
        <a:bodyPr/>
        <a:lstStyle/>
        <a:p>
          <a:endParaRPr lang="en-IN"/>
        </a:p>
      </dgm:t>
    </dgm:pt>
    <dgm:pt modelId="{CAC54DC6-DA71-4939-B58B-77B6012AE9A2}">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Growing demand for </a:t>
          </a:r>
          <a:r>
            <a:rPr lang="en-IN" sz="1200" b="0" i="0" kern="1200" dirty="0">
              <a:latin typeface="Arial" panose="020B0604020202020204" pitchFamily="34" charset="0"/>
              <a:cs typeface="Arial" panose="020B0604020202020204" pitchFamily="34" charset="0"/>
            </a:rPr>
            <a:t>Subscription-based VoD services</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633F5182-BE68-4D4A-9952-D794F2632999}" type="parTrans" cxnId="{3A0B2E3E-88F0-4BC8-A9D3-81859ACC4D72}">
      <dgm:prSet/>
      <dgm:spPr/>
      <dgm:t>
        <a:bodyPr/>
        <a:lstStyle/>
        <a:p>
          <a:endParaRPr lang="en-IN"/>
        </a:p>
      </dgm:t>
    </dgm:pt>
    <dgm:pt modelId="{DD124A00-BDA3-4CA3-98D2-B8A142D6BD97}" type="sibTrans" cxnId="{3A0B2E3E-88F0-4BC8-A9D3-81859ACC4D72}">
      <dgm:prSet/>
      <dgm:spPr/>
      <dgm:t>
        <a:bodyPr/>
        <a:lstStyle/>
        <a:p>
          <a:endParaRPr lang="en-IN"/>
        </a:p>
      </dgm:t>
    </dgm:pt>
    <dgm:pt modelId="{845BE1AA-DFAD-4B0D-B2F1-BB0108320BDD}">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Increase in smart devices, Internet penetration and craze for social media makes the content available anywhere, anytime</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213635F6-9206-4307-99E1-7A8A4BDD98E2}" type="parTrans" cxnId="{00E32676-F790-4163-8BFE-9A44C0EBEED0}">
      <dgm:prSet/>
      <dgm:spPr/>
      <dgm:t>
        <a:bodyPr/>
        <a:lstStyle/>
        <a:p>
          <a:endParaRPr lang="en-IN"/>
        </a:p>
      </dgm:t>
    </dgm:pt>
    <dgm:pt modelId="{D0D8968C-A846-4207-8CB8-0B58C55369E1}" type="sibTrans" cxnId="{00E32676-F790-4163-8BFE-9A44C0EBEED0}">
      <dgm:prSet/>
      <dgm:spPr/>
      <dgm:t>
        <a:bodyPr/>
        <a:lstStyle/>
        <a:p>
          <a:endParaRPr lang="en-IN"/>
        </a:p>
      </dgm:t>
    </dgm:pt>
    <dgm:pt modelId="{06A4EAE3-26DF-4633-A897-146E4E3D0403}">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None/>
          </a:pPr>
          <a:r>
            <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Challenge</a:t>
          </a:r>
        </a:p>
      </dgm:t>
    </dgm:pt>
    <dgm:pt modelId="{9A36C7D6-BD27-4745-B2E0-E3E3F121A3FE}" type="parTrans" cxnId="{31333B2B-5DD5-40BA-8354-CAE0ED478BF2}">
      <dgm:prSet/>
      <dgm:spPr/>
      <dgm:t>
        <a:bodyPr/>
        <a:lstStyle/>
        <a:p>
          <a:endParaRPr lang="en-IN"/>
        </a:p>
      </dgm:t>
    </dgm:pt>
    <dgm:pt modelId="{ADF8896F-944C-4427-9306-2EC9ECAD3690}" type="sibTrans" cxnId="{31333B2B-5DD5-40BA-8354-CAE0ED478BF2}">
      <dgm:prSet/>
      <dgm:spPr/>
      <dgm:t>
        <a:bodyPr/>
        <a:lstStyle/>
        <a:p>
          <a:endParaRPr lang="en-IN"/>
        </a:p>
      </dgm:t>
    </dgm:pt>
    <dgm:pt modelId="{35D95A3A-55DF-40C2-980C-67867FB09152}">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None/>
          </a:pPr>
          <a:endPar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B8EACC46-16FE-4436-9AB7-BE3CFBF8A4CA}" type="parTrans" cxnId="{E77CD341-40A3-41BA-A38E-F7688D11AFBD}">
      <dgm:prSet/>
      <dgm:spPr/>
      <dgm:t>
        <a:bodyPr/>
        <a:lstStyle/>
        <a:p>
          <a:endParaRPr lang="en-IN"/>
        </a:p>
      </dgm:t>
    </dgm:pt>
    <dgm:pt modelId="{B738D83E-4848-4DF7-9C82-E4BF6118E67A}" type="sibTrans" cxnId="{E77CD341-40A3-41BA-A38E-F7688D11AFBD}">
      <dgm:prSet/>
      <dgm:spPr/>
      <dgm:t>
        <a:bodyPr/>
        <a:lstStyle/>
        <a:p>
          <a:endParaRPr lang="en-IN"/>
        </a:p>
      </dgm:t>
    </dgm:pt>
    <dgm:pt modelId="{82E2D6BC-C8F3-4360-8957-90891E8B9192}">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None/>
          </a:pPr>
          <a:endPar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5A2CCF82-C81C-45E5-9343-21B3B0151C15}" type="parTrans" cxnId="{431EFD81-AED6-4EC2-BBBF-8770B5A755DA}">
      <dgm:prSet/>
      <dgm:spPr/>
      <dgm:t>
        <a:bodyPr/>
        <a:lstStyle/>
        <a:p>
          <a:endParaRPr lang="en-IN"/>
        </a:p>
      </dgm:t>
    </dgm:pt>
    <dgm:pt modelId="{67A89C3A-8C2B-4C94-87E9-2885AF4B0648}" type="sibTrans" cxnId="{431EFD81-AED6-4EC2-BBBF-8770B5A755DA}">
      <dgm:prSet/>
      <dgm:spPr/>
      <dgm:t>
        <a:bodyPr/>
        <a:lstStyle/>
        <a:p>
          <a:endParaRPr lang="en-IN"/>
        </a:p>
      </dgm:t>
    </dgm:pt>
    <dgm:pt modelId="{DE89901F-4C46-40AF-838B-40E115FB0D9D}">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Companies need to mitigate cyber risks</a:t>
          </a:r>
          <a:endPar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DA4C2FE0-B8E6-43B8-A1CC-9161CC2CE2E9}" type="parTrans" cxnId="{DDAF909C-BB2A-4808-AF1D-4FC4D5DEEF30}">
      <dgm:prSet/>
      <dgm:spPr/>
      <dgm:t>
        <a:bodyPr/>
        <a:lstStyle/>
        <a:p>
          <a:endParaRPr lang="en-IN"/>
        </a:p>
      </dgm:t>
    </dgm:pt>
    <dgm:pt modelId="{B2FA77D0-D65D-4CD7-8CD6-BCC2DFC72457}" type="sibTrans" cxnId="{DDAF909C-BB2A-4808-AF1D-4FC4D5DEEF30}">
      <dgm:prSet/>
      <dgm:spPr/>
      <dgm:t>
        <a:bodyPr/>
        <a:lstStyle/>
        <a:p>
          <a:endParaRPr lang="en-IN"/>
        </a:p>
      </dgm:t>
    </dgm:pt>
    <dgm:pt modelId="{562B7818-2855-4FFD-A371-09126ACE3EFB}">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Battle for best content</a:t>
          </a:r>
        </a:p>
      </dgm:t>
    </dgm:pt>
    <dgm:pt modelId="{69B9DA89-A613-4A29-AADC-04A222AC7370}" type="parTrans" cxnId="{D569C067-F051-456F-89F4-285AD4D2F748}">
      <dgm:prSet/>
      <dgm:spPr/>
      <dgm:t>
        <a:bodyPr/>
        <a:lstStyle/>
        <a:p>
          <a:endParaRPr lang="en-IN"/>
        </a:p>
      </dgm:t>
    </dgm:pt>
    <dgm:pt modelId="{AE207016-0B11-461B-8BA6-97C93F4AA39E}" type="sibTrans" cxnId="{D569C067-F051-456F-89F4-285AD4D2F748}">
      <dgm:prSet/>
      <dgm:spPr/>
      <dgm:t>
        <a:bodyPr/>
        <a:lstStyle/>
        <a:p>
          <a:endParaRPr lang="en-IN"/>
        </a:p>
      </dgm:t>
    </dgm:pt>
    <dgm:pt modelId="{692FDF7F-0DF8-4D99-9C76-C349924A9B08}">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endPar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A61347E0-1577-4411-BBB4-452ACC298EC4}" type="parTrans" cxnId="{4B2238E0-F605-4B18-84EA-32FBCEECF386}">
      <dgm:prSet/>
      <dgm:spPr/>
      <dgm:t>
        <a:bodyPr/>
        <a:lstStyle/>
        <a:p>
          <a:endParaRPr lang="en-IN"/>
        </a:p>
      </dgm:t>
    </dgm:pt>
    <dgm:pt modelId="{410FAC6D-87DE-46D8-9C69-CB80A8D5747A}" type="sibTrans" cxnId="{4B2238E0-F605-4B18-84EA-32FBCEECF386}">
      <dgm:prSet/>
      <dgm:spPr/>
      <dgm:t>
        <a:bodyPr/>
        <a:lstStyle/>
        <a:p>
          <a:endParaRPr lang="en-IN"/>
        </a:p>
      </dgm:t>
    </dgm:pt>
    <dgm:pt modelId="{3CCC7DFC-FD7C-4E43-ABAA-0226D8C22092}">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Changing user expectation</a:t>
          </a:r>
        </a:p>
      </dgm:t>
    </dgm:pt>
    <dgm:pt modelId="{E5716A30-97A1-4460-A481-CDEAFB480F2D}" type="parTrans" cxnId="{7D7A04B5-B1F3-466F-922E-47540D88515E}">
      <dgm:prSet/>
      <dgm:spPr/>
      <dgm:t>
        <a:bodyPr/>
        <a:lstStyle/>
        <a:p>
          <a:endParaRPr lang="en-IN"/>
        </a:p>
      </dgm:t>
    </dgm:pt>
    <dgm:pt modelId="{AAD64F55-11C9-423C-83A1-50F831EF5F40}" type="sibTrans" cxnId="{7D7A04B5-B1F3-466F-922E-47540D88515E}">
      <dgm:prSet/>
      <dgm:spPr/>
      <dgm:t>
        <a:bodyPr/>
        <a:lstStyle/>
        <a:p>
          <a:endParaRPr lang="en-IN"/>
        </a:p>
      </dgm:t>
    </dgm:pt>
    <dgm:pt modelId="{DDC82863-C6A3-4355-967C-11F7CAB4C219}">
      <dgm:prSet phldrT="[Text]" custT="1"/>
      <dgm:spPr/>
      <dgm: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Growing trend of live streaming</a:t>
          </a:r>
        </a:p>
      </dgm:t>
    </dgm:pt>
    <dgm:pt modelId="{FD11543C-44CF-43FC-AA1D-E1E7FEBC24C7}" type="parTrans" cxnId="{BEDDA054-578D-4C9E-94B1-A4D9966A9FE7}">
      <dgm:prSet/>
      <dgm:spPr/>
      <dgm:t>
        <a:bodyPr/>
        <a:lstStyle/>
        <a:p>
          <a:endParaRPr lang="en-IN"/>
        </a:p>
      </dgm:t>
    </dgm:pt>
    <dgm:pt modelId="{8738E32F-6A8F-4D6A-AF77-CA98DBD4C767}" type="sibTrans" cxnId="{BEDDA054-578D-4C9E-94B1-A4D9966A9FE7}">
      <dgm:prSet/>
      <dgm:spPr/>
      <dgm:t>
        <a:bodyPr/>
        <a:lstStyle/>
        <a:p>
          <a:endParaRPr lang="en-IN"/>
        </a:p>
      </dgm:t>
    </dgm:pt>
    <dgm:pt modelId="{E13803C0-14C4-4B71-B703-8EC2E7A1F008}" type="pres">
      <dgm:prSet presAssocID="{AA2AD4E0-16D7-48CA-9CAF-2DBA6B22CE10}" presName="Name0" presStyleCnt="0">
        <dgm:presLayoutVars>
          <dgm:dir/>
          <dgm:animLvl val="lvl"/>
          <dgm:resizeHandles val="exact"/>
        </dgm:presLayoutVars>
      </dgm:prSet>
      <dgm:spPr/>
    </dgm:pt>
    <dgm:pt modelId="{C75EB2F5-1B14-4399-9A01-17F64D967BEE}" type="pres">
      <dgm:prSet presAssocID="{EAE06106-30B3-4CBE-AC38-9C1D6EE63709}" presName="composite" presStyleCnt="0"/>
      <dgm:spPr/>
    </dgm:pt>
    <dgm:pt modelId="{E6D377D4-B89C-4E8B-B90A-BBC0054D1499}" type="pres">
      <dgm:prSet presAssocID="{EAE06106-30B3-4CBE-AC38-9C1D6EE63709}" presName="parTx" presStyleLbl="alignNode1" presStyleIdx="0" presStyleCnt="3">
        <dgm:presLayoutVars>
          <dgm:chMax val="0"/>
          <dgm:chPref val="0"/>
          <dgm:bulletEnabled val="1"/>
        </dgm:presLayoutVars>
      </dgm:prSet>
      <dgm:spPr/>
    </dgm:pt>
    <dgm:pt modelId="{FCBE3F65-28A0-425E-81A5-5F81F22BAE83}" type="pres">
      <dgm:prSet presAssocID="{EAE06106-30B3-4CBE-AC38-9C1D6EE63709}" presName="desTx" presStyleLbl="alignAccFollowNode1" presStyleIdx="0" presStyleCnt="3" custLinFactNeighborX="-1020" custLinFactNeighborY="436">
        <dgm:presLayoutVars>
          <dgm:bulletEnabled val="1"/>
        </dgm:presLayoutVars>
      </dgm:prSet>
      <dgm:spPr/>
    </dgm:pt>
    <dgm:pt modelId="{C329954C-4C2B-4F39-BC4F-4A84D9C618E9}" type="pres">
      <dgm:prSet presAssocID="{A1231551-32AA-417B-8471-AE0B67B6797F}" presName="space" presStyleCnt="0"/>
      <dgm:spPr/>
    </dgm:pt>
    <dgm:pt modelId="{AE9DE656-196C-4375-AC26-9933BB61AD14}" type="pres">
      <dgm:prSet presAssocID="{76A6ACDE-9E51-4388-A065-8F0EEA2709DB}" presName="composite" presStyleCnt="0"/>
      <dgm:spPr/>
    </dgm:pt>
    <dgm:pt modelId="{2E7B65EE-EEA6-4104-90CD-6F417EADBDA1}" type="pres">
      <dgm:prSet presAssocID="{76A6ACDE-9E51-4388-A065-8F0EEA2709DB}" presName="parTx" presStyleLbl="alignNode1" presStyleIdx="1" presStyleCnt="3">
        <dgm:presLayoutVars>
          <dgm:chMax val="0"/>
          <dgm:chPref val="0"/>
          <dgm:bulletEnabled val="1"/>
        </dgm:presLayoutVars>
      </dgm:prSet>
      <dgm:spPr/>
    </dgm:pt>
    <dgm:pt modelId="{7C402154-67B8-48C2-BE0C-164B8F974E93}" type="pres">
      <dgm:prSet presAssocID="{76A6ACDE-9E51-4388-A065-8F0EEA2709DB}" presName="desTx" presStyleLbl="alignAccFollowNode1" presStyleIdx="1" presStyleCnt="3">
        <dgm:presLayoutVars>
          <dgm:bulletEnabled val="1"/>
        </dgm:presLayoutVars>
      </dgm:prSet>
      <dgm:spPr/>
    </dgm:pt>
    <dgm:pt modelId="{AC687BCA-B6CA-4FAE-AC83-A7D65596B36F}" type="pres">
      <dgm:prSet presAssocID="{724F5FDF-70F8-43EC-B221-473055357320}" presName="space" presStyleCnt="0"/>
      <dgm:spPr/>
    </dgm:pt>
    <dgm:pt modelId="{0637C67A-CF4E-4D20-9D18-B028F5F5A7DE}" type="pres">
      <dgm:prSet presAssocID="{3035BCCA-8577-4DD0-A011-187ADC96EC4B}" presName="composite" presStyleCnt="0"/>
      <dgm:spPr/>
    </dgm:pt>
    <dgm:pt modelId="{176CD928-CB89-4B7D-A761-277E0F8F6AAE}" type="pres">
      <dgm:prSet presAssocID="{3035BCCA-8577-4DD0-A011-187ADC96EC4B}" presName="parTx" presStyleLbl="alignNode1" presStyleIdx="2" presStyleCnt="3">
        <dgm:presLayoutVars>
          <dgm:chMax val="0"/>
          <dgm:chPref val="0"/>
          <dgm:bulletEnabled val="1"/>
        </dgm:presLayoutVars>
      </dgm:prSet>
      <dgm:spPr/>
    </dgm:pt>
    <dgm:pt modelId="{A6108DA8-317F-468A-91F8-4B8E74B82BFC}" type="pres">
      <dgm:prSet presAssocID="{3035BCCA-8577-4DD0-A011-187ADC96EC4B}" presName="desTx" presStyleLbl="alignAccFollowNode1" presStyleIdx="2" presStyleCnt="3">
        <dgm:presLayoutVars>
          <dgm:bulletEnabled val="1"/>
        </dgm:presLayoutVars>
      </dgm:prSet>
      <dgm:spPr/>
    </dgm:pt>
  </dgm:ptLst>
  <dgm:cxnLst>
    <dgm:cxn modelId="{37149000-61D8-48F5-8691-9527731CCDA3}" type="presOf" srcId="{1ED758AD-0B4D-49DD-9249-7F1BF6B4A640}" destId="{FCBE3F65-28A0-425E-81A5-5F81F22BAE83}" srcOrd="0" destOrd="11" presId="urn:microsoft.com/office/officeart/2005/8/layout/hList1"/>
    <dgm:cxn modelId="{E7229401-A979-4527-939E-76F6594DC76B}" type="presOf" srcId="{7E74A511-178B-4636-8A41-C6C5C1535F57}" destId="{7C402154-67B8-48C2-BE0C-164B8F974E93}" srcOrd="0" destOrd="5" presId="urn:microsoft.com/office/officeart/2005/8/layout/hList1"/>
    <dgm:cxn modelId="{D8352803-5E6B-45C1-BCC1-ED4BFBFF1D8F}" type="presOf" srcId="{77C01D84-259C-4012-BC1D-5CE08F7CC160}" destId="{7C402154-67B8-48C2-BE0C-164B8F974E93}" srcOrd="0" destOrd="8" presId="urn:microsoft.com/office/officeart/2005/8/layout/hList1"/>
    <dgm:cxn modelId="{EC8AB203-3477-4990-9D68-D789B2DECBE3}" type="presOf" srcId="{526B4499-8867-4966-92C3-9E0DA6913920}" destId="{FCBE3F65-28A0-425E-81A5-5F81F22BAE83}" srcOrd="0" destOrd="13" presId="urn:microsoft.com/office/officeart/2005/8/layout/hList1"/>
    <dgm:cxn modelId="{C8199604-C5DC-4626-AA8E-0CF8917F2ED1}" type="presOf" srcId="{44612340-62DF-4AE5-A573-96826E942915}" destId="{FCBE3F65-28A0-425E-81A5-5F81F22BAE83}" srcOrd="0" destOrd="4" presId="urn:microsoft.com/office/officeart/2005/8/layout/hList1"/>
    <dgm:cxn modelId="{BEFE5F06-1426-4233-90F2-24B3304A18D1}" type="presOf" srcId="{82E2D6BC-C8F3-4360-8957-90891E8B9192}" destId="{A6108DA8-317F-468A-91F8-4B8E74B82BFC}" srcOrd="0" destOrd="14" presId="urn:microsoft.com/office/officeart/2005/8/layout/hList1"/>
    <dgm:cxn modelId="{EAC19A09-00D9-49BE-B782-E11C8A712767}" srcId="{76A6ACDE-9E51-4388-A065-8F0EEA2709DB}" destId="{A4F5F97D-9A46-4A2D-BBF9-F98AB44F3F27}" srcOrd="1" destOrd="0" parTransId="{5DAB276F-5F1F-40B8-A851-548230FE54BD}" sibTransId="{757B3BF8-B2F8-4F20-97BD-A3287531A618}"/>
    <dgm:cxn modelId="{52C78D0B-547E-4BBC-9F33-8DF5322C2DE7}" srcId="{EAE06106-30B3-4CBE-AC38-9C1D6EE63709}" destId="{E9E3840D-80D0-4BA0-A57D-8FCB56AB26AF}" srcOrd="5" destOrd="0" parTransId="{66D20B6E-3052-464D-8399-FB29EAAE7160}" sibTransId="{51B1EEA9-F0EB-495F-82CB-113418548377}"/>
    <dgm:cxn modelId="{34D7280D-50F6-4995-ABA8-116B9369F4B9}" srcId="{EAE06106-30B3-4CBE-AC38-9C1D6EE63709}" destId="{F2E2D364-6F55-4B2C-8E60-321ED7E27130}" srcOrd="8" destOrd="0" parTransId="{092E36E0-FE72-4266-92C9-865854B29847}" sibTransId="{B9A4EE00-521D-432E-A3B0-37BE57366391}"/>
    <dgm:cxn modelId="{476B100E-66A5-41BD-BAD1-6E18B49B9934}" type="presOf" srcId="{EB93F103-D8B6-445C-823A-4C659287F9A6}" destId="{FCBE3F65-28A0-425E-81A5-5F81F22BAE83}" srcOrd="0" destOrd="1" presId="urn:microsoft.com/office/officeart/2005/8/layout/hList1"/>
    <dgm:cxn modelId="{D96EAF0E-D5EC-4A90-B4B7-F748F871C545}" type="presOf" srcId="{E9E3840D-80D0-4BA0-A57D-8FCB56AB26AF}" destId="{FCBE3F65-28A0-425E-81A5-5F81F22BAE83}" srcOrd="0" destOrd="5" presId="urn:microsoft.com/office/officeart/2005/8/layout/hList1"/>
    <dgm:cxn modelId="{DB0E1E0F-3842-47B2-8557-BB6C4FEA2113}" type="presOf" srcId="{C4B83858-73A3-4F73-A309-B369B76DEE30}" destId="{FCBE3F65-28A0-425E-81A5-5F81F22BAE83}" srcOrd="0" destOrd="7" presId="urn:microsoft.com/office/officeart/2005/8/layout/hList1"/>
    <dgm:cxn modelId="{A9CAB812-A2D6-4B7A-AC77-8CD59628F44E}" srcId="{76A6ACDE-9E51-4388-A065-8F0EEA2709DB}" destId="{320A4A23-45C5-47FD-8264-21B26C847415}" srcOrd="11" destOrd="0" parTransId="{522CB6D0-23BC-4BE4-9183-2CFD6E33DF5F}" sibTransId="{AB2DE3E8-BEC2-4816-B2E6-C87DE1B31BA5}"/>
    <dgm:cxn modelId="{0074E015-3BAD-4207-B2D6-F0061C9E49BB}" type="presOf" srcId="{8DC71E9D-0871-4B6A-8A6E-10B831BF1623}" destId="{7C402154-67B8-48C2-BE0C-164B8F974E93}" srcOrd="0" destOrd="2" presId="urn:microsoft.com/office/officeart/2005/8/layout/hList1"/>
    <dgm:cxn modelId="{0431AC16-0851-404C-8548-552A6CAEEEB1}" type="presOf" srcId="{EAE06106-30B3-4CBE-AC38-9C1D6EE63709}" destId="{E6D377D4-B89C-4E8B-B90A-BBC0054D1499}" srcOrd="0" destOrd="0" presId="urn:microsoft.com/office/officeart/2005/8/layout/hList1"/>
    <dgm:cxn modelId="{700B0E1D-99CF-430B-B497-834C88E7961A}" type="presOf" srcId="{6B423AE5-1374-4E56-AADF-FF974956A88B}" destId="{FCBE3F65-28A0-425E-81A5-5F81F22BAE83}" srcOrd="0" destOrd="12" presId="urn:microsoft.com/office/officeart/2005/8/layout/hList1"/>
    <dgm:cxn modelId="{3FE25D1D-FC59-476D-B343-64108C14D49C}" srcId="{EAE06106-30B3-4CBE-AC38-9C1D6EE63709}" destId="{3BE84A00-111D-4BDA-B002-33D1A22EB416}" srcOrd="10" destOrd="0" parTransId="{C345DA97-D242-4CB7-9CB0-4C78453BB5B2}" sibTransId="{9954F6D8-40DD-462B-B489-B1A4E3FCB59E}"/>
    <dgm:cxn modelId="{93DE7223-6B77-443D-AFAC-FA0D19451381}" type="presOf" srcId="{AC4A709D-FD75-421F-BE82-1C05571522B6}" destId="{7C402154-67B8-48C2-BE0C-164B8F974E93}" srcOrd="0" destOrd="10" presId="urn:microsoft.com/office/officeart/2005/8/layout/hList1"/>
    <dgm:cxn modelId="{7936AE26-A328-43CD-B7D9-2B619E61CA4F}" srcId="{3035BCCA-8577-4DD0-A011-187ADC96EC4B}" destId="{B28456BD-48B9-4A96-9860-35CC34EEE899}" srcOrd="0" destOrd="0" parTransId="{040DA4F8-1CA2-45B2-8963-B811ED761B77}" sibTransId="{CCB08CAC-D8B5-4DCE-8AAE-FFDEA4267C92}"/>
    <dgm:cxn modelId="{A2A75E28-BFC7-4C4E-801C-32F6685661C8}" srcId="{76A6ACDE-9E51-4388-A065-8F0EEA2709DB}" destId="{7E74A511-178B-4636-8A41-C6C5C1535F57}" srcOrd="5" destOrd="0" parTransId="{D7684DE4-28E3-4F22-BCC6-AD86F0ED5163}" sibTransId="{C3A8EB69-6626-4549-9B23-1AA6591DF269}"/>
    <dgm:cxn modelId="{F2727429-55E9-447D-ADED-7FB6062CA73A}" type="presOf" srcId="{FC1DD918-7FDC-4BC5-9524-E9C946F22C77}" destId="{7C402154-67B8-48C2-BE0C-164B8F974E93}" srcOrd="0" destOrd="0" presId="urn:microsoft.com/office/officeart/2005/8/layout/hList1"/>
    <dgm:cxn modelId="{31333B2B-5DD5-40BA-8354-CAE0ED478BF2}" srcId="{3035BCCA-8577-4DD0-A011-187ADC96EC4B}" destId="{06A4EAE3-26DF-4633-A897-146E4E3D0403}" srcOrd="9" destOrd="0" parTransId="{9A36C7D6-BD27-4745-B2E0-E3E3F121A3FE}" sibTransId="{ADF8896F-944C-4427-9306-2EC9ECAD3690}"/>
    <dgm:cxn modelId="{64CD092E-4538-428B-AB13-6E8A13BE7490}" type="presOf" srcId="{76A6ACDE-9E51-4388-A065-8F0EEA2709DB}" destId="{2E7B65EE-EEA6-4104-90CD-6F417EADBDA1}" srcOrd="0" destOrd="0" presId="urn:microsoft.com/office/officeart/2005/8/layout/hList1"/>
    <dgm:cxn modelId="{8487392E-9606-441D-9B6E-E58D276B4995}" srcId="{76A6ACDE-9E51-4388-A065-8F0EEA2709DB}" destId="{AC4A709D-FD75-421F-BE82-1C05571522B6}" srcOrd="10" destOrd="0" parTransId="{DBE40827-03DD-4FE8-89AA-78142F4C905D}" sibTransId="{3D8F8EE8-0B4E-40F0-BFCE-08BFEEE987D4}"/>
    <dgm:cxn modelId="{1124E632-4844-4978-8D5A-F358019F6896}" srcId="{3035BCCA-8577-4DD0-A011-187ADC96EC4B}" destId="{F38BBFB1-F94A-49CB-80CF-D344DCE59963}" srcOrd="2" destOrd="0" parTransId="{F76A92C5-FA0E-4393-84DF-88B4971D5E31}" sibTransId="{DA36324F-EBAE-46F1-B50E-399846380CA4}"/>
    <dgm:cxn modelId="{F8350A35-0746-4E13-BFB9-6E5B09FF127D}" type="presOf" srcId="{06A4EAE3-26DF-4633-A897-146E4E3D0403}" destId="{A6108DA8-317F-468A-91F8-4B8E74B82BFC}" srcOrd="0" destOrd="9" presId="urn:microsoft.com/office/officeart/2005/8/layout/hList1"/>
    <dgm:cxn modelId="{C6FD7538-1D24-4743-BD7C-016494109590}" type="presOf" srcId="{CAC54DC6-DA71-4939-B58B-77B6012AE9A2}" destId="{A6108DA8-317F-468A-91F8-4B8E74B82BFC}" srcOrd="0" destOrd="5" presId="urn:microsoft.com/office/officeart/2005/8/layout/hList1"/>
    <dgm:cxn modelId="{1AF1AE39-6E9D-498F-BBE4-8729DC8D55C7}" srcId="{EAE06106-30B3-4CBE-AC38-9C1D6EE63709}" destId="{EB93F103-D8B6-445C-823A-4C659287F9A6}" srcOrd="1" destOrd="0" parTransId="{E1F71AB1-6663-444E-803D-60C863A99981}" sibTransId="{C331D0FE-3609-4696-817F-4727C0332456}"/>
    <dgm:cxn modelId="{3A0B2E3E-88F0-4BC8-A9D3-81859ACC4D72}" srcId="{3035BCCA-8577-4DD0-A011-187ADC96EC4B}" destId="{CAC54DC6-DA71-4939-B58B-77B6012AE9A2}" srcOrd="5" destOrd="0" parTransId="{633F5182-BE68-4D4A-9952-D794F2632999}" sibTransId="{DD124A00-BDA3-4CA3-98D2-B8A142D6BD97}"/>
    <dgm:cxn modelId="{A3AC2B40-D97E-43CF-BBD9-0AC0599BD31B}" type="presOf" srcId="{35D95A3A-55DF-40C2-980C-67867FB09152}" destId="{A6108DA8-317F-468A-91F8-4B8E74B82BFC}" srcOrd="0" destOrd="8" presId="urn:microsoft.com/office/officeart/2005/8/layout/hList1"/>
    <dgm:cxn modelId="{619C045C-9164-4042-87A2-4CDD2A8CBBA2}" type="presOf" srcId="{DDC82863-C6A3-4355-967C-11F7CAB4C219}" destId="{A6108DA8-317F-468A-91F8-4B8E74B82BFC}" srcOrd="0" destOrd="7" presId="urn:microsoft.com/office/officeart/2005/8/layout/hList1"/>
    <dgm:cxn modelId="{64A3CE5F-5949-40C6-95A6-0028B58DE8B5}" srcId="{76A6ACDE-9E51-4388-A065-8F0EEA2709DB}" destId="{77C01D84-259C-4012-BC1D-5CE08F7CC160}" srcOrd="8" destOrd="0" parTransId="{70A0C077-F1F9-48F1-8624-695D616D40A2}" sibTransId="{0775C7EA-A4C9-4AC7-96F3-C130748A5B2F}"/>
    <dgm:cxn modelId="{3E0A8560-415D-4FF9-85AC-148E4D7346AF}" srcId="{AA2AD4E0-16D7-48CA-9CAF-2DBA6B22CE10}" destId="{3035BCCA-8577-4DD0-A011-187ADC96EC4B}" srcOrd="2" destOrd="0" parTransId="{EEAB0FC7-09C5-487A-A774-DE80F2634B39}" sibTransId="{9B6F2C0A-75C7-47A3-A476-6147F10642AA}"/>
    <dgm:cxn modelId="{E77CD341-40A3-41BA-A38E-F7688D11AFBD}" srcId="{3035BCCA-8577-4DD0-A011-187ADC96EC4B}" destId="{35D95A3A-55DF-40C2-980C-67867FB09152}" srcOrd="8" destOrd="0" parTransId="{B8EACC46-16FE-4436-9AB7-BE3CFBF8A4CA}" sibTransId="{B738D83E-4848-4DF7-9C82-E4BF6118E67A}"/>
    <dgm:cxn modelId="{C5F20944-D212-442B-A506-4C04A864A63B}" type="presOf" srcId="{26A715A5-6B88-407E-8FF5-493C90478BBB}" destId="{A6108DA8-317F-468A-91F8-4B8E74B82BFC}" srcOrd="0" destOrd="1" presId="urn:microsoft.com/office/officeart/2005/8/layout/hList1"/>
    <dgm:cxn modelId="{D569C067-F051-456F-89F4-285AD4D2F748}" srcId="{3035BCCA-8577-4DD0-A011-187ADC96EC4B}" destId="{562B7818-2855-4FFD-A371-09126ACE3EFB}" srcOrd="11" destOrd="0" parTransId="{69B9DA89-A613-4A29-AADC-04A222AC7370}" sibTransId="{AE207016-0B11-461B-8BA6-97C93F4AA39E}"/>
    <dgm:cxn modelId="{49310548-E3EA-4163-A0BB-97BF310484FE}" srcId="{EAE06106-30B3-4CBE-AC38-9C1D6EE63709}" destId="{C4B83858-73A3-4F73-A309-B369B76DEE30}" srcOrd="7" destOrd="0" parTransId="{2E9B11DF-F0F4-4917-A76E-E5E8126DE88D}" sibTransId="{7CD92F54-56BF-4052-BFC5-B79AD2661DE8}"/>
    <dgm:cxn modelId="{FC229848-F08B-45E9-ADC7-20C2AC12817E}" type="presOf" srcId="{A4F5F97D-9A46-4A2D-BBF9-F98AB44F3F27}" destId="{7C402154-67B8-48C2-BE0C-164B8F974E93}" srcOrd="0" destOrd="1" presId="urn:microsoft.com/office/officeart/2005/8/layout/hList1"/>
    <dgm:cxn modelId="{08AABE69-AF8B-408F-A06A-12D9C002A997}" type="presOf" srcId="{AA2AD4E0-16D7-48CA-9CAF-2DBA6B22CE10}" destId="{E13803C0-14C4-4B71-B703-8EC2E7A1F008}" srcOrd="0" destOrd="0" presId="urn:microsoft.com/office/officeart/2005/8/layout/hList1"/>
    <dgm:cxn modelId="{9AB9F34C-8D92-4D0A-BA45-273BD9D6ED84}" type="presOf" srcId="{3035BCCA-8577-4DD0-A011-187ADC96EC4B}" destId="{176CD928-CB89-4B7D-A761-277E0F8F6AAE}" srcOrd="0" destOrd="0" presId="urn:microsoft.com/office/officeart/2005/8/layout/hList1"/>
    <dgm:cxn modelId="{D87E8B50-F67F-451E-8AD5-6CFD39CFD115}" type="presOf" srcId="{DE89901F-4C46-40AF-838B-40E115FB0D9D}" destId="{A6108DA8-317F-468A-91F8-4B8E74B82BFC}" srcOrd="0" destOrd="10" presId="urn:microsoft.com/office/officeart/2005/8/layout/hList1"/>
    <dgm:cxn modelId="{72389571-EC9E-498B-87A5-C87B452964EC}" type="presOf" srcId="{46A04824-8EA3-4E02-B498-490BC3BA9552}" destId="{FCBE3F65-28A0-425E-81A5-5F81F22BAE83}" srcOrd="0" destOrd="0" presId="urn:microsoft.com/office/officeart/2005/8/layout/hList1"/>
    <dgm:cxn modelId="{A3DB0774-FD28-40A6-8C4C-5B59E17541C3}" type="presOf" srcId="{1994D153-42BF-4E6E-A293-9F72EC068FBD}" destId="{FCBE3F65-28A0-425E-81A5-5F81F22BAE83}" srcOrd="0" destOrd="2" presId="urn:microsoft.com/office/officeart/2005/8/layout/hList1"/>
    <dgm:cxn modelId="{3FD09D74-48F4-415D-A062-C325EBC50C19}" type="presOf" srcId="{5D4C3959-0E89-4856-AD56-F657C9B08A42}" destId="{7C402154-67B8-48C2-BE0C-164B8F974E93}" srcOrd="0" destOrd="4" presId="urn:microsoft.com/office/officeart/2005/8/layout/hList1"/>
    <dgm:cxn modelId="{BEDDA054-578D-4C9E-94B1-A4D9966A9FE7}" srcId="{3035BCCA-8577-4DD0-A011-187ADC96EC4B}" destId="{DDC82863-C6A3-4355-967C-11F7CAB4C219}" srcOrd="7" destOrd="0" parTransId="{FD11543C-44CF-43FC-AA1D-E1E7FEBC24C7}" sibTransId="{8738E32F-6A8F-4D6A-AF77-CA98DBD4C767}"/>
    <dgm:cxn modelId="{A7D8B554-1570-47C7-A619-4602FB5DE05D}" srcId="{EAE06106-30B3-4CBE-AC38-9C1D6EE63709}" destId="{217D1E08-8008-46A5-93EE-C47E16E365BD}" srcOrd="3" destOrd="0" parTransId="{6619DE51-6CBD-4655-8A20-476FE22DA751}" sibTransId="{58BE4949-6D3D-42A3-8B98-FC3CEC919941}"/>
    <dgm:cxn modelId="{00E32676-F790-4163-8BFE-9A44C0EBEED0}" srcId="{3035BCCA-8577-4DD0-A011-187ADC96EC4B}" destId="{845BE1AA-DFAD-4B0D-B2F1-BB0108320BDD}" srcOrd="6" destOrd="0" parTransId="{213635F6-9206-4307-99E1-7A8A4BDD98E2}" sibTransId="{D0D8968C-A846-4207-8CB8-0B58C55369E1}"/>
    <dgm:cxn modelId="{4621CF57-8F5E-4825-9AB4-7A546B1079D9}" type="presOf" srcId="{F2E2D364-6F55-4B2C-8E60-321ED7E27130}" destId="{FCBE3F65-28A0-425E-81A5-5F81F22BAE83}" srcOrd="0" destOrd="8" presId="urn:microsoft.com/office/officeart/2005/8/layout/hList1"/>
    <dgm:cxn modelId="{5689895A-4475-4FB7-891D-45ECBC5BBABB}" type="presOf" srcId="{692FDF7F-0DF8-4D99-9C76-C349924A9B08}" destId="{A6108DA8-317F-468A-91F8-4B8E74B82BFC}" srcOrd="0" destOrd="13" presId="urn:microsoft.com/office/officeart/2005/8/layout/hList1"/>
    <dgm:cxn modelId="{05F5D27B-FC21-47CF-B40E-27D7692A71A5}" srcId="{3035BCCA-8577-4DD0-A011-187ADC96EC4B}" destId="{26A715A5-6B88-407E-8FF5-493C90478BBB}" srcOrd="1" destOrd="0" parTransId="{8F2F4128-1B4F-49D7-9CCE-3866C80AB96F}" sibTransId="{D5E73396-724C-477F-9F57-94048390DBEE}"/>
    <dgm:cxn modelId="{62AA8B7D-EC9E-4FDC-B8B4-811EE8A913DC}" srcId="{EAE06106-30B3-4CBE-AC38-9C1D6EE63709}" destId="{46A04824-8EA3-4E02-B498-490BC3BA9552}" srcOrd="0" destOrd="0" parTransId="{6CABF9D2-1881-488B-8238-08A130115E9A}" sibTransId="{1CC34CE5-5A9E-4B3B-9204-48E3021404EA}"/>
    <dgm:cxn modelId="{0A724081-A711-4E24-9F24-09026F207569}" type="presOf" srcId="{08D1FD92-4348-4697-A20A-F2E2A86C609C}" destId="{7C402154-67B8-48C2-BE0C-164B8F974E93}" srcOrd="0" destOrd="3" presId="urn:microsoft.com/office/officeart/2005/8/layout/hList1"/>
    <dgm:cxn modelId="{431EFD81-AED6-4EC2-BBBF-8770B5A755DA}" srcId="{3035BCCA-8577-4DD0-A011-187ADC96EC4B}" destId="{82E2D6BC-C8F3-4360-8957-90891E8B9192}" srcOrd="14" destOrd="0" parTransId="{5A2CCF82-C81C-45E5-9343-21B3B0151C15}" sibTransId="{67A89C3A-8C2B-4C94-87E9-2885AF4B0648}"/>
    <dgm:cxn modelId="{FA820F86-8C2B-4019-9360-C1F93E238DC6}" srcId="{AA2AD4E0-16D7-48CA-9CAF-2DBA6B22CE10}" destId="{EAE06106-30B3-4CBE-AC38-9C1D6EE63709}" srcOrd="0" destOrd="0" parTransId="{E6F128AF-0EF4-47B8-BED9-C8C6A76AED3A}" sibTransId="{A1231551-32AA-417B-8471-AE0B67B6797F}"/>
    <dgm:cxn modelId="{64A3738A-B4BD-486B-830C-8FED2678A8CA}" type="presOf" srcId="{1E5C8095-D4DB-49FA-AF60-4D94F41F19A2}" destId="{7C402154-67B8-48C2-BE0C-164B8F974E93}" srcOrd="0" destOrd="9" presId="urn:microsoft.com/office/officeart/2005/8/layout/hList1"/>
    <dgm:cxn modelId="{8918928B-2AA0-45E8-A70B-068D2A09E973}" srcId="{AA2AD4E0-16D7-48CA-9CAF-2DBA6B22CE10}" destId="{76A6ACDE-9E51-4388-A065-8F0EEA2709DB}" srcOrd="1" destOrd="0" parTransId="{93ACBFC0-B096-4358-B601-29AB56A190E8}" sibTransId="{724F5FDF-70F8-43EC-B221-473055357320}"/>
    <dgm:cxn modelId="{ED13F78B-DAC7-4098-BC72-DE39BF1BA733}" srcId="{EAE06106-30B3-4CBE-AC38-9C1D6EE63709}" destId="{A83AC38C-5304-4F9E-9B78-702DF6DD95BE}" srcOrd="6" destOrd="0" parTransId="{95AA8442-F679-43E4-8847-BF448980336D}" sibTransId="{0B6262A3-736D-4674-8798-2C34FE065E06}"/>
    <dgm:cxn modelId="{9933358E-B541-411F-BD75-D4B4CDA1F905}" srcId="{3035BCCA-8577-4DD0-A011-187ADC96EC4B}" destId="{C87CEBE8-24A4-4588-89F1-D8AD0FEBBCD9}" srcOrd="3" destOrd="0" parTransId="{F97294C7-3E51-43A8-83AD-E3187127F492}" sibTransId="{7EF8F44B-C417-400B-95FC-BBD6261D8870}"/>
    <dgm:cxn modelId="{F25D6092-AF57-46F6-B15A-8C1414F7E2CF}" type="presOf" srcId="{74F426E7-F9B7-4ED9-B5F1-F6766EB1D361}" destId="{7C402154-67B8-48C2-BE0C-164B8F974E93}" srcOrd="0" destOrd="6" presId="urn:microsoft.com/office/officeart/2005/8/layout/hList1"/>
    <dgm:cxn modelId="{13E7A19B-3715-4012-83C2-17F473FFFE09}" type="presOf" srcId="{C87CEBE8-24A4-4588-89F1-D8AD0FEBBCD9}" destId="{A6108DA8-317F-468A-91F8-4B8E74B82BFC}" srcOrd="0" destOrd="3" presId="urn:microsoft.com/office/officeart/2005/8/layout/hList1"/>
    <dgm:cxn modelId="{DDAF909C-BB2A-4808-AF1D-4FC4D5DEEF30}" srcId="{3035BCCA-8577-4DD0-A011-187ADC96EC4B}" destId="{DE89901F-4C46-40AF-838B-40E115FB0D9D}" srcOrd="10" destOrd="0" parTransId="{DA4C2FE0-B8E6-43B8-A1CC-9161CC2CE2E9}" sibTransId="{B2FA77D0-D65D-4CD7-8CD6-BCC2DFC72457}"/>
    <dgm:cxn modelId="{B500989D-2A3C-467C-ABE8-7A3C4E9BBBDF}" type="presOf" srcId="{3CCC7DFC-FD7C-4E43-ABAA-0226D8C22092}" destId="{A6108DA8-317F-468A-91F8-4B8E74B82BFC}" srcOrd="0" destOrd="12" presId="urn:microsoft.com/office/officeart/2005/8/layout/hList1"/>
    <dgm:cxn modelId="{B35F5C9F-C152-4089-B04F-2B8BF48EA2E9}" type="presOf" srcId="{845BE1AA-DFAD-4B0D-B2F1-BB0108320BDD}" destId="{A6108DA8-317F-468A-91F8-4B8E74B82BFC}" srcOrd="0" destOrd="6" presId="urn:microsoft.com/office/officeart/2005/8/layout/hList1"/>
    <dgm:cxn modelId="{7E8775AC-C875-479C-95E8-FABF0DA25D3A}" type="presOf" srcId="{3BE84A00-111D-4BDA-B002-33D1A22EB416}" destId="{FCBE3F65-28A0-425E-81A5-5F81F22BAE83}" srcOrd="0" destOrd="10" presId="urn:microsoft.com/office/officeart/2005/8/layout/hList1"/>
    <dgm:cxn modelId="{537F78AC-141F-4664-B6EF-141DDDE8D0A8}" type="presOf" srcId="{320A4A23-45C5-47FD-8264-21B26C847415}" destId="{7C402154-67B8-48C2-BE0C-164B8F974E93}" srcOrd="0" destOrd="11" presId="urn:microsoft.com/office/officeart/2005/8/layout/hList1"/>
    <dgm:cxn modelId="{173DFAAE-78ED-4F6B-8CEA-554BC22A4B5E}" srcId="{76A6ACDE-9E51-4388-A065-8F0EEA2709DB}" destId="{8DC71E9D-0871-4B6A-8A6E-10B831BF1623}" srcOrd="2" destOrd="0" parTransId="{53F06C8A-733A-4C6F-BB4C-0B08BFF7915F}" sibTransId="{1E488576-4784-4C91-9F60-D83E9688D8EE}"/>
    <dgm:cxn modelId="{7D7A04B5-B1F3-466F-922E-47540D88515E}" srcId="{3035BCCA-8577-4DD0-A011-187ADC96EC4B}" destId="{3CCC7DFC-FD7C-4E43-ABAA-0226D8C22092}" srcOrd="12" destOrd="0" parTransId="{E5716A30-97A1-4460-A481-CDEAFB480F2D}" sibTransId="{AAD64F55-11C9-423C-83A1-50F831EF5F40}"/>
    <dgm:cxn modelId="{A36B75B8-0E9F-405C-8AD7-C5D6CBF51A95}" type="presOf" srcId="{B28456BD-48B9-4A96-9860-35CC34EEE899}" destId="{A6108DA8-317F-468A-91F8-4B8E74B82BFC}" srcOrd="0" destOrd="0" presId="urn:microsoft.com/office/officeart/2005/8/layout/hList1"/>
    <dgm:cxn modelId="{D67DB8BB-DBA2-4BD7-B100-084DF786992B}" type="presOf" srcId="{A83AC38C-5304-4F9E-9B78-702DF6DD95BE}" destId="{FCBE3F65-28A0-425E-81A5-5F81F22BAE83}" srcOrd="0" destOrd="6" presId="urn:microsoft.com/office/officeart/2005/8/layout/hList1"/>
    <dgm:cxn modelId="{7E115CC9-314C-4C5F-9612-11462A70E01A}" type="presOf" srcId="{8576343B-1536-410E-94A0-6274279B1A4A}" destId="{A6108DA8-317F-468A-91F8-4B8E74B82BFC}" srcOrd="0" destOrd="4" presId="urn:microsoft.com/office/officeart/2005/8/layout/hList1"/>
    <dgm:cxn modelId="{572452CC-06ED-466F-A339-6D9FE9723B7B}" srcId="{EAE06106-30B3-4CBE-AC38-9C1D6EE63709}" destId="{44612340-62DF-4AE5-A573-96826E942915}" srcOrd="4" destOrd="0" parTransId="{2494A0EB-CF04-4C28-8D19-B45DF7B6B73C}" sibTransId="{C3F751D5-A6A5-4C22-936C-BD29338B66F1}"/>
    <dgm:cxn modelId="{753990CD-88B9-4937-AB62-59217B3C5609}" srcId="{EAE06106-30B3-4CBE-AC38-9C1D6EE63709}" destId="{526B4499-8867-4966-92C3-9E0DA6913920}" srcOrd="13" destOrd="0" parTransId="{02F479E5-72C1-4AC2-8F87-8CA487BB18CD}" sibTransId="{3A50A183-4782-4357-B7DD-EB28A2EB0015}"/>
    <dgm:cxn modelId="{9DBC2ECF-F3FB-4798-85E2-23FAC7632D06}" srcId="{76A6ACDE-9E51-4388-A065-8F0EEA2709DB}" destId="{08D1FD92-4348-4697-A20A-F2E2A86C609C}" srcOrd="3" destOrd="0" parTransId="{742C1EB2-6022-43E7-B247-8DCBCB7C5AC4}" sibTransId="{B561D946-A65E-47AF-B502-E863F34DF17A}"/>
    <dgm:cxn modelId="{D858B5D3-99D5-4EB7-9297-85CCAEA50A22}" srcId="{EAE06106-30B3-4CBE-AC38-9C1D6EE63709}" destId="{1994D153-42BF-4E6E-A293-9F72EC068FBD}" srcOrd="2" destOrd="0" parTransId="{57EB36B8-6527-4A07-AE5C-E5E57380D581}" sibTransId="{84C06C27-6584-4FF4-8409-33B102DC821B}"/>
    <dgm:cxn modelId="{14E23DD6-803C-494B-BD80-959233FDC5C1}" srcId="{EAE06106-30B3-4CBE-AC38-9C1D6EE63709}" destId="{1ED758AD-0B4D-49DD-9249-7F1BF6B4A640}" srcOrd="11" destOrd="0" parTransId="{76D32B4F-5A9C-415F-9412-FDC711731181}" sibTransId="{3D9C4C90-4810-4A61-A286-7D0E04345EDF}"/>
    <dgm:cxn modelId="{E94AA4D6-F195-400A-A223-0C2B51DCC253}" srcId="{76A6ACDE-9E51-4388-A065-8F0EEA2709DB}" destId="{1E5C8095-D4DB-49FA-AF60-4D94F41F19A2}" srcOrd="9" destOrd="0" parTransId="{DA77AFB1-F298-4245-AD86-E8C5D503254E}" sibTransId="{8AF7002D-E7FD-4C10-8B59-A567BB7BD7DB}"/>
    <dgm:cxn modelId="{57488AD8-1027-43A6-A1DA-3CDC7A4362B8}" srcId="{EAE06106-30B3-4CBE-AC38-9C1D6EE63709}" destId="{86172AE0-1ACF-4745-BB0D-3BFE006CC890}" srcOrd="9" destOrd="0" parTransId="{B693D81F-C442-40E7-B73B-A35B962EDDFA}" sibTransId="{A021A248-F13D-4EBB-BFCA-987FE158A57C}"/>
    <dgm:cxn modelId="{D44317D9-69E5-42FA-A77C-0F2AA4761B2B}" srcId="{3035BCCA-8577-4DD0-A011-187ADC96EC4B}" destId="{8576343B-1536-410E-94A0-6274279B1A4A}" srcOrd="4" destOrd="0" parTransId="{38733089-5B2A-4704-A248-4E2596F8ED88}" sibTransId="{53F772FC-ED88-4A02-AF36-E1F077566521}"/>
    <dgm:cxn modelId="{9B4C3DDB-C9BD-4AB8-BFF8-3714682EA5DF}" type="presOf" srcId="{F38BBFB1-F94A-49CB-80CF-D344DCE59963}" destId="{A6108DA8-317F-468A-91F8-4B8E74B82BFC}" srcOrd="0" destOrd="2" presId="urn:microsoft.com/office/officeart/2005/8/layout/hList1"/>
    <dgm:cxn modelId="{934DF0DD-E7DA-43CD-92C2-068912AD19D5}" type="presOf" srcId="{562B7818-2855-4FFD-A371-09126ACE3EFB}" destId="{A6108DA8-317F-468A-91F8-4B8E74B82BFC}" srcOrd="0" destOrd="11" presId="urn:microsoft.com/office/officeart/2005/8/layout/hList1"/>
    <dgm:cxn modelId="{C0CE10DE-41B0-4D5F-8850-73E670E01CFA}" type="presOf" srcId="{F25EC0A6-361E-4D56-87BA-6F1EECBEB427}" destId="{7C402154-67B8-48C2-BE0C-164B8F974E93}" srcOrd="0" destOrd="7" presId="urn:microsoft.com/office/officeart/2005/8/layout/hList1"/>
    <dgm:cxn modelId="{8F8A93DF-2828-4442-A4A3-7DA011C77947}" srcId="{76A6ACDE-9E51-4388-A065-8F0EEA2709DB}" destId="{74F426E7-F9B7-4ED9-B5F1-F6766EB1D361}" srcOrd="6" destOrd="0" parTransId="{2ABACABB-A22B-458F-AEDB-41FCC5C122CC}" sibTransId="{2F28771F-8A21-4396-A748-24CB37CD655A}"/>
    <dgm:cxn modelId="{4B2238E0-F605-4B18-84EA-32FBCEECF386}" srcId="{3035BCCA-8577-4DD0-A011-187ADC96EC4B}" destId="{692FDF7F-0DF8-4D99-9C76-C349924A9B08}" srcOrd="13" destOrd="0" parTransId="{A61347E0-1577-4411-BBB4-452ACC298EC4}" sibTransId="{410FAC6D-87DE-46D8-9C69-CB80A8D5747A}"/>
    <dgm:cxn modelId="{3699CCE0-C98B-4FE0-811A-AEE2614BB3D9}" srcId="{76A6ACDE-9E51-4388-A065-8F0EEA2709DB}" destId="{FC1DD918-7FDC-4BC5-9524-E9C946F22C77}" srcOrd="0" destOrd="0" parTransId="{7CCC560D-1E18-4A22-AD71-240EA5DFF12C}" sibTransId="{6AE62287-0F97-4EF0-ACBA-79A40A4CAC24}"/>
    <dgm:cxn modelId="{9FDE4DE2-0510-4008-BF26-E6E30912C94E}" type="presOf" srcId="{86172AE0-1ACF-4745-BB0D-3BFE006CC890}" destId="{FCBE3F65-28A0-425E-81A5-5F81F22BAE83}" srcOrd="0" destOrd="9" presId="urn:microsoft.com/office/officeart/2005/8/layout/hList1"/>
    <dgm:cxn modelId="{5983BAF3-CD75-4E8C-AA51-0D7573C72718}" srcId="{76A6ACDE-9E51-4388-A065-8F0EEA2709DB}" destId="{5D4C3959-0E89-4856-AD56-F657C9B08A42}" srcOrd="4" destOrd="0" parTransId="{D2FA3290-4066-4E7E-88ED-57AA0C4F4110}" sibTransId="{133C5A4A-FA3B-4197-959D-C61F8ED46CA9}"/>
    <dgm:cxn modelId="{68ABA1F8-435B-49D9-AD4E-DCD51FE3E61D}" srcId="{76A6ACDE-9E51-4388-A065-8F0EEA2709DB}" destId="{F25EC0A6-361E-4D56-87BA-6F1EECBEB427}" srcOrd="7" destOrd="0" parTransId="{87BCFAED-72D9-41CB-9B4F-45CF47F08D75}" sibTransId="{9DB0C0CE-2BEC-455F-945C-FDC076722F26}"/>
    <dgm:cxn modelId="{AB24CCFC-D92A-4190-B608-88845E426E1E}" srcId="{EAE06106-30B3-4CBE-AC38-9C1D6EE63709}" destId="{6B423AE5-1374-4E56-AADF-FF974956A88B}" srcOrd="12" destOrd="0" parTransId="{1FC4DDF2-799D-464B-BB76-10F8F30FBE30}" sibTransId="{BBB4A484-987E-47E1-A29B-6BDC56180604}"/>
    <dgm:cxn modelId="{A4BBAEFD-0DAB-46D9-B59D-46EB7F5D2610}" type="presOf" srcId="{217D1E08-8008-46A5-93EE-C47E16E365BD}" destId="{FCBE3F65-28A0-425E-81A5-5F81F22BAE83}" srcOrd="0" destOrd="3" presId="urn:microsoft.com/office/officeart/2005/8/layout/hList1"/>
    <dgm:cxn modelId="{817069AB-850F-4C5D-B23C-77EAEBF2894F}" type="presParOf" srcId="{E13803C0-14C4-4B71-B703-8EC2E7A1F008}" destId="{C75EB2F5-1B14-4399-9A01-17F64D967BEE}" srcOrd="0" destOrd="0" presId="urn:microsoft.com/office/officeart/2005/8/layout/hList1"/>
    <dgm:cxn modelId="{18A12569-C1C8-44C8-B1AB-7F41F78C78AF}" type="presParOf" srcId="{C75EB2F5-1B14-4399-9A01-17F64D967BEE}" destId="{E6D377D4-B89C-4E8B-B90A-BBC0054D1499}" srcOrd="0" destOrd="0" presId="urn:microsoft.com/office/officeart/2005/8/layout/hList1"/>
    <dgm:cxn modelId="{793D445F-63DA-43A9-9DFA-619582E96730}" type="presParOf" srcId="{C75EB2F5-1B14-4399-9A01-17F64D967BEE}" destId="{FCBE3F65-28A0-425E-81A5-5F81F22BAE83}" srcOrd="1" destOrd="0" presId="urn:microsoft.com/office/officeart/2005/8/layout/hList1"/>
    <dgm:cxn modelId="{8F836365-84B3-4412-9E1B-8640B596D154}" type="presParOf" srcId="{E13803C0-14C4-4B71-B703-8EC2E7A1F008}" destId="{C329954C-4C2B-4F39-BC4F-4A84D9C618E9}" srcOrd="1" destOrd="0" presId="urn:microsoft.com/office/officeart/2005/8/layout/hList1"/>
    <dgm:cxn modelId="{B4125BB7-0DED-452C-9593-510C888150D9}" type="presParOf" srcId="{E13803C0-14C4-4B71-B703-8EC2E7A1F008}" destId="{AE9DE656-196C-4375-AC26-9933BB61AD14}" srcOrd="2" destOrd="0" presId="urn:microsoft.com/office/officeart/2005/8/layout/hList1"/>
    <dgm:cxn modelId="{74FC6D74-1043-4BEB-B468-098C7243260A}" type="presParOf" srcId="{AE9DE656-196C-4375-AC26-9933BB61AD14}" destId="{2E7B65EE-EEA6-4104-90CD-6F417EADBDA1}" srcOrd="0" destOrd="0" presId="urn:microsoft.com/office/officeart/2005/8/layout/hList1"/>
    <dgm:cxn modelId="{F1390DD8-DDBC-4849-9EEE-722A7BB8A3C2}" type="presParOf" srcId="{AE9DE656-196C-4375-AC26-9933BB61AD14}" destId="{7C402154-67B8-48C2-BE0C-164B8F974E93}" srcOrd="1" destOrd="0" presId="urn:microsoft.com/office/officeart/2005/8/layout/hList1"/>
    <dgm:cxn modelId="{40CAD6C8-A73C-4FB0-BA19-9BE443467E53}" type="presParOf" srcId="{E13803C0-14C4-4B71-B703-8EC2E7A1F008}" destId="{AC687BCA-B6CA-4FAE-AC83-A7D65596B36F}" srcOrd="3" destOrd="0" presId="urn:microsoft.com/office/officeart/2005/8/layout/hList1"/>
    <dgm:cxn modelId="{E1C38687-5C23-48C1-AC3F-EEE4AC5306D7}" type="presParOf" srcId="{E13803C0-14C4-4B71-B703-8EC2E7A1F008}" destId="{0637C67A-CF4E-4D20-9D18-B028F5F5A7DE}" srcOrd="4" destOrd="0" presId="urn:microsoft.com/office/officeart/2005/8/layout/hList1"/>
    <dgm:cxn modelId="{4F075277-929B-4628-89F9-AED266E15A56}" type="presParOf" srcId="{0637C67A-CF4E-4D20-9D18-B028F5F5A7DE}" destId="{176CD928-CB89-4B7D-A761-277E0F8F6AAE}" srcOrd="0" destOrd="0" presId="urn:microsoft.com/office/officeart/2005/8/layout/hList1"/>
    <dgm:cxn modelId="{7B6F496E-BEA8-4D98-9C67-A31F7CE5581A}" type="presParOf" srcId="{0637C67A-CF4E-4D20-9D18-B028F5F5A7DE}" destId="{A6108DA8-317F-468A-91F8-4B8E74B82BF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2AD620-85EA-4ADE-BCEA-6437B6BD910C}"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N"/>
        </a:p>
      </dgm:t>
    </dgm:pt>
    <dgm:pt modelId="{E4FE5659-8CD7-4DCC-BB90-F8C1AE654AEC}">
      <dgm:prSet phldrT="[Text]" custT="1"/>
      <dgm:spPr>
        <a:solidFill>
          <a:schemeClr val="bg2">
            <a:lumMod val="75000"/>
          </a:schemeClr>
        </a:solidFill>
      </dgm:spPr>
      <dgm:t>
        <a:bodyPr/>
        <a:lstStyle/>
        <a:p>
          <a:r>
            <a:rPr lang="en-US" sz="1400" b="1" i="0" dirty="0">
              <a:solidFill>
                <a:schemeClr val="accent1">
                  <a:lumMod val="60000"/>
                  <a:lumOff val="40000"/>
                </a:schemeClr>
              </a:solidFill>
              <a:latin typeface="Arial" panose="020B0604020202020204" pitchFamily="34" charset="0"/>
              <a:cs typeface="Arial" panose="020B0604020202020204" pitchFamily="34" charset="0"/>
            </a:rPr>
            <a:t>B2B sales teams need to replace cold calling with social selling. </a:t>
          </a:r>
        </a:p>
        <a:p>
          <a:r>
            <a:rPr lang="en-US" sz="1200" b="0" i="0" dirty="0">
              <a:latin typeface="Arial" panose="020B0604020202020204" pitchFamily="34" charset="0"/>
              <a:cs typeface="Arial" panose="020B0604020202020204" pitchFamily="34" charset="0"/>
            </a:rPr>
            <a:t>Using social media platforms to tap customers and build a relationship through sharing relevant content and expertise as part of a solution to problem.</a:t>
          </a:r>
          <a:endParaRPr lang="en-IN" sz="1200" dirty="0">
            <a:latin typeface="Arial" panose="020B0604020202020204" pitchFamily="34" charset="0"/>
            <a:cs typeface="Arial" panose="020B0604020202020204" pitchFamily="34" charset="0"/>
          </a:endParaRPr>
        </a:p>
      </dgm:t>
    </dgm:pt>
    <dgm:pt modelId="{F28E9FCF-216F-4A21-9EB3-995B1EB322A4}" type="parTrans" cxnId="{91103A8A-2A7D-46F1-86BC-0CF77D6B7CA7}">
      <dgm:prSet/>
      <dgm:spPr/>
      <dgm:t>
        <a:bodyPr/>
        <a:lstStyle/>
        <a:p>
          <a:endParaRPr lang="en-IN"/>
        </a:p>
      </dgm:t>
    </dgm:pt>
    <dgm:pt modelId="{B38777E2-AC55-4A8A-8C41-067EE6109AB9}" type="sibTrans" cxnId="{91103A8A-2A7D-46F1-86BC-0CF77D6B7CA7}">
      <dgm:prSet/>
      <dgm:spPr/>
      <dgm:t>
        <a:bodyPr/>
        <a:lstStyle/>
        <a:p>
          <a:endParaRPr lang="en-IN"/>
        </a:p>
      </dgm:t>
    </dgm:pt>
    <dgm:pt modelId="{359F16E2-EC31-44C9-BA5C-AA9AB4D9E137}">
      <dgm:prSet phldrT="[Text]" custT="1"/>
      <dgm:spPr>
        <a:solidFill>
          <a:schemeClr val="bg2">
            <a:lumMod val="75000"/>
          </a:schemeClr>
        </a:solidFill>
      </dgm:spPr>
      <dgm:t>
        <a:bodyPr/>
        <a:lstStyle/>
        <a:p>
          <a:pPr marL="0" lvl="0" indent="0" algn="l" defTabSz="711200">
            <a:lnSpc>
              <a:spcPct val="90000"/>
            </a:lnSpc>
            <a:spcBef>
              <a:spcPct val="0"/>
            </a:spcBef>
            <a:spcAft>
              <a:spcPct val="35000"/>
            </a:spcAft>
            <a:buNone/>
          </a:pPr>
          <a:r>
            <a:rPr lang="en-US" sz="1400" b="1" i="0" kern="1200" dirty="0">
              <a:solidFill>
                <a:srgbClr val="9ACD4C">
                  <a:lumMod val="60000"/>
                  <a:lumOff val="40000"/>
                </a:srgbClr>
              </a:solidFill>
              <a:latin typeface="Arial" panose="020B0604020202020204" pitchFamily="34" charset="0"/>
              <a:ea typeface="+mn-ea"/>
              <a:cs typeface="Arial" panose="020B0604020202020204" pitchFamily="34" charset="0"/>
            </a:rPr>
            <a:t>Marketing teams need to reduce spending on offline marketing activities</a:t>
          </a:r>
        </a:p>
        <a:p>
          <a:pPr marL="0" lvl="0" indent="0" algn="l" defTabSz="711200">
            <a:lnSpc>
              <a:spcPct val="90000"/>
            </a:lnSpc>
            <a:spcBef>
              <a:spcPct val="0"/>
            </a:spcBef>
            <a:spcAft>
              <a:spcPct val="35000"/>
            </a:spcAft>
            <a:buNone/>
          </a:pPr>
          <a:r>
            <a:rPr lang="en-US" sz="1200" b="0" i="0" kern="1200" dirty="0">
              <a:latin typeface="Arial" panose="020B0604020202020204" pitchFamily="34" charset="0"/>
              <a:cs typeface="Arial" panose="020B0604020202020204" pitchFamily="34" charset="0"/>
            </a:rPr>
            <a:t>Focusing on digital channels and implementation of search engine marketing, account-based marketing and email marketing strategies</a:t>
          </a:r>
          <a:endParaRPr lang="en-IN" sz="1600" b="0" i="0" kern="1200" dirty="0">
            <a:solidFill>
              <a:srgbClr val="9ACD4C">
                <a:lumMod val="60000"/>
                <a:lumOff val="40000"/>
              </a:srgbClr>
            </a:solidFill>
            <a:latin typeface="Tw Cen MT" panose="020B0602020104020603"/>
            <a:ea typeface="+mn-ea"/>
            <a:cs typeface="+mn-cs"/>
          </a:endParaRPr>
        </a:p>
      </dgm:t>
    </dgm:pt>
    <dgm:pt modelId="{4CD51482-9A10-427D-8276-DEEE329E2875}" type="parTrans" cxnId="{9121B755-3390-46C7-BF29-5D3261555DB1}">
      <dgm:prSet/>
      <dgm:spPr/>
      <dgm:t>
        <a:bodyPr/>
        <a:lstStyle/>
        <a:p>
          <a:endParaRPr lang="en-IN"/>
        </a:p>
      </dgm:t>
    </dgm:pt>
    <dgm:pt modelId="{ABB5C5FE-ADBD-43A8-964D-FBC90352A9D9}" type="sibTrans" cxnId="{9121B755-3390-46C7-BF29-5D3261555DB1}">
      <dgm:prSet/>
      <dgm:spPr/>
      <dgm:t>
        <a:bodyPr/>
        <a:lstStyle/>
        <a:p>
          <a:endParaRPr lang="en-IN"/>
        </a:p>
      </dgm:t>
    </dgm:pt>
    <dgm:pt modelId="{0B221A9B-6728-4F3C-B3BB-6AFC25748782}">
      <dgm:prSet phldrT="[Text]" custT="1"/>
      <dgm:spPr>
        <a:solidFill>
          <a:schemeClr val="bg2">
            <a:lumMod val="75000"/>
          </a:schemeClr>
        </a:solidFill>
      </dgm:spPr>
      <dgm:t>
        <a:bodyPr/>
        <a:lstStyle/>
        <a:p>
          <a:pPr marL="0" lvl="0" indent="0" algn="l" defTabSz="711200">
            <a:lnSpc>
              <a:spcPct val="90000"/>
            </a:lnSpc>
            <a:spcBef>
              <a:spcPct val="0"/>
            </a:spcBef>
            <a:spcAft>
              <a:spcPct val="35000"/>
            </a:spcAft>
            <a:buNone/>
          </a:pPr>
          <a:r>
            <a:rPr lang="en-US" sz="1400" b="1" i="0" kern="1200" dirty="0">
              <a:solidFill>
                <a:schemeClr val="accent1">
                  <a:lumMod val="60000"/>
                  <a:lumOff val="40000"/>
                </a:schemeClr>
              </a:solidFill>
              <a:latin typeface="Arial" panose="020B0604020202020204" pitchFamily="34" charset="0"/>
              <a:cs typeface="Arial" panose="020B0604020202020204" pitchFamily="34" charset="0"/>
            </a:rPr>
            <a:t>Customer service teams needs to be proactive in the way to help customers</a:t>
          </a:r>
        </a:p>
        <a:p>
          <a:pPr marL="0" lvl="0" indent="0" algn="l" defTabSz="711200">
            <a:lnSpc>
              <a:spcPct val="90000"/>
            </a:lnSpc>
            <a:spcBef>
              <a:spcPct val="0"/>
            </a:spcBef>
            <a:spcAft>
              <a:spcPct val="35000"/>
            </a:spcAft>
            <a:buNone/>
          </a:pPr>
          <a:r>
            <a:rPr lang="en-US" sz="1400" b="0" i="0" kern="1200" dirty="0">
              <a:latin typeface="Arial" panose="020B0604020202020204" pitchFamily="34" charset="0"/>
              <a:cs typeface="Arial" panose="020B0604020202020204" pitchFamily="34" charset="0"/>
            </a:rPr>
            <a:t>Social media, reviews sites, forums, and communities are all now part of the customer service eco-system.</a:t>
          </a:r>
          <a:endParaRPr lang="en-IN" sz="1400" b="0" i="0" kern="1200" dirty="0">
            <a:solidFill>
              <a:prstClr val="white"/>
            </a:solidFill>
            <a:latin typeface="Arial" panose="020B0604020202020204" pitchFamily="34" charset="0"/>
            <a:ea typeface="+mn-ea"/>
            <a:cs typeface="Arial" panose="020B0604020202020204" pitchFamily="34" charset="0"/>
          </a:endParaRPr>
        </a:p>
      </dgm:t>
    </dgm:pt>
    <dgm:pt modelId="{7900B76B-9BD1-44F2-BCBE-D714B69CB630}" type="parTrans" cxnId="{E50275E3-21A8-4A05-B61A-41BC3F39235A}">
      <dgm:prSet/>
      <dgm:spPr/>
      <dgm:t>
        <a:bodyPr/>
        <a:lstStyle/>
        <a:p>
          <a:endParaRPr lang="en-IN"/>
        </a:p>
      </dgm:t>
    </dgm:pt>
    <dgm:pt modelId="{F3A73E48-69EF-4A77-89EF-7ACD5177C5F1}" type="sibTrans" cxnId="{E50275E3-21A8-4A05-B61A-41BC3F39235A}">
      <dgm:prSet/>
      <dgm:spPr/>
      <dgm:t>
        <a:bodyPr/>
        <a:lstStyle/>
        <a:p>
          <a:endParaRPr lang="en-IN"/>
        </a:p>
      </dgm:t>
    </dgm:pt>
    <dgm:pt modelId="{A2107A8A-56BB-4339-B516-4E2C65AD44F5}" type="pres">
      <dgm:prSet presAssocID="{082AD620-85EA-4ADE-BCEA-6437B6BD910C}" presName="Name0" presStyleCnt="0">
        <dgm:presLayoutVars>
          <dgm:chMax val="7"/>
          <dgm:chPref val="7"/>
          <dgm:dir/>
        </dgm:presLayoutVars>
      </dgm:prSet>
      <dgm:spPr/>
    </dgm:pt>
    <dgm:pt modelId="{B42635C9-D686-47A3-BEF8-D0FF23F2E6FD}" type="pres">
      <dgm:prSet presAssocID="{082AD620-85EA-4ADE-BCEA-6437B6BD910C}" presName="Name1" presStyleCnt="0"/>
      <dgm:spPr/>
    </dgm:pt>
    <dgm:pt modelId="{CC691014-9090-4FE5-89A2-078F70E8C33F}" type="pres">
      <dgm:prSet presAssocID="{082AD620-85EA-4ADE-BCEA-6437B6BD910C}" presName="cycle" presStyleCnt="0"/>
      <dgm:spPr/>
    </dgm:pt>
    <dgm:pt modelId="{3C84C05D-1DAA-4E57-83C2-04A6AB7E73D3}" type="pres">
      <dgm:prSet presAssocID="{082AD620-85EA-4ADE-BCEA-6437B6BD910C}" presName="srcNode" presStyleLbl="node1" presStyleIdx="0" presStyleCnt="3"/>
      <dgm:spPr/>
    </dgm:pt>
    <dgm:pt modelId="{EAA62BEE-118E-4C50-BC90-B01A8092F69D}" type="pres">
      <dgm:prSet presAssocID="{082AD620-85EA-4ADE-BCEA-6437B6BD910C}" presName="conn" presStyleLbl="parChTrans1D2" presStyleIdx="0" presStyleCnt="1"/>
      <dgm:spPr/>
    </dgm:pt>
    <dgm:pt modelId="{607E6238-200D-4D2B-8A4D-A8BC9ADBB158}" type="pres">
      <dgm:prSet presAssocID="{082AD620-85EA-4ADE-BCEA-6437B6BD910C}" presName="extraNode" presStyleLbl="node1" presStyleIdx="0" presStyleCnt="3"/>
      <dgm:spPr/>
    </dgm:pt>
    <dgm:pt modelId="{725B0113-B8E4-417F-BAE5-016C66652240}" type="pres">
      <dgm:prSet presAssocID="{082AD620-85EA-4ADE-BCEA-6437B6BD910C}" presName="dstNode" presStyleLbl="node1" presStyleIdx="0" presStyleCnt="3"/>
      <dgm:spPr/>
    </dgm:pt>
    <dgm:pt modelId="{3C70CBA3-86C4-4021-9E51-75A03974CA4F}" type="pres">
      <dgm:prSet presAssocID="{E4FE5659-8CD7-4DCC-BB90-F8C1AE654AEC}" presName="text_1" presStyleLbl="node1" presStyleIdx="0" presStyleCnt="3" custScaleY="102320">
        <dgm:presLayoutVars>
          <dgm:bulletEnabled val="1"/>
        </dgm:presLayoutVars>
      </dgm:prSet>
      <dgm:spPr/>
    </dgm:pt>
    <dgm:pt modelId="{D0FFC01D-4C0A-4942-AC61-D1794C7297BE}" type="pres">
      <dgm:prSet presAssocID="{E4FE5659-8CD7-4DCC-BB90-F8C1AE654AEC}" presName="accent_1" presStyleCnt="0"/>
      <dgm:spPr/>
    </dgm:pt>
    <dgm:pt modelId="{CFECFDE8-F202-42A4-B9B4-291A2B1F267B}" type="pres">
      <dgm:prSet presAssocID="{E4FE5659-8CD7-4DCC-BB90-F8C1AE654AEC}" presName="accentRepeatNode" presStyleLbl="solidFgAcc1" presStyleIdx="0" presStyleCnt="3"/>
      <dgm:spPr/>
    </dgm:pt>
    <dgm:pt modelId="{422955E5-16FF-4ABA-B794-C96DEF020361}" type="pres">
      <dgm:prSet presAssocID="{359F16E2-EC31-44C9-BA5C-AA9AB4D9E137}" presName="text_2" presStyleLbl="node1" presStyleIdx="1" presStyleCnt="3" custScaleY="108199">
        <dgm:presLayoutVars>
          <dgm:bulletEnabled val="1"/>
        </dgm:presLayoutVars>
      </dgm:prSet>
      <dgm:spPr/>
    </dgm:pt>
    <dgm:pt modelId="{36F3C646-9BF7-4C23-960A-BBFC6BC78F67}" type="pres">
      <dgm:prSet presAssocID="{359F16E2-EC31-44C9-BA5C-AA9AB4D9E137}" presName="accent_2" presStyleCnt="0"/>
      <dgm:spPr/>
    </dgm:pt>
    <dgm:pt modelId="{2250AC51-BFE3-42B5-BFFA-9AED8E187794}" type="pres">
      <dgm:prSet presAssocID="{359F16E2-EC31-44C9-BA5C-AA9AB4D9E137}" presName="accentRepeatNode" presStyleLbl="solidFgAcc1" presStyleIdx="1" presStyleCnt="3"/>
      <dgm:spPr/>
    </dgm:pt>
    <dgm:pt modelId="{86640E9D-DFA2-47FB-8791-B0A6F680D35D}" type="pres">
      <dgm:prSet presAssocID="{0B221A9B-6728-4F3C-B3BB-6AFC25748782}" presName="text_3" presStyleLbl="node1" presStyleIdx="2" presStyleCnt="3" custScaleY="105488">
        <dgm:presLayoutVars>
          <dgm:bulletEnabled val="1"/>
        </dgm:presLayoutVars>
      </dgm:prSet>
      <dgm:spPr/>
    </dgm:pt>
    <dgm:pt modelId="{9DE5C748-E829-4DA0-8C20-AEE1C873F551}" type="pres">
      <dgm:prSet presAssocID="{0B221A9B-6728-4F3C-B3BB-6AFC25748782}" presName="accent_3" presStyleCnt="0"/>
      <dgm:spPr/>
    </dgm:pt>
    <dgm:pt modelId="{923BCEBB-83F6-4209-8592-E9DB6D9D83CD}" type="pres">
      <dgm:prSet presAssocID="{0B221A9B-6728-4F3C-B3BB-6AFC25748782}" presName="accentRepeatNode" presStyleLbl="solidFgAcc1" presStyleIdx="2" presStyleCnt="3"/>
      <dgm:spPr/>
    </dgm:pt>
  </dgm:ptLst>
  <dgm:cxnLst>
    <dgm:cxn modelId="{742A7D3D-6ACB-4F5B-B711-42E17C01790B}" type="presOf" srcId="{082AD620-85EA-4ADE-BCEA-6437B6BD910C}" destId="{A2107A8A-56BB-4339-B516-4E2C65AD44F5}" srcOrd="0" destOrd="0" presId="urn:microsoft.com/office/officeart/2008/layout/VerticalCurvedList"/>
    <dgm:cxn modelId="{D81EB44B-7217-49A5-A1A1-D49A274867D5}" type="presOf" srcId="{B38777E2-AC55-4A8A-8C41-067EE6109AB9}" destId="{EAA62BEE-118E-4C50-BC90-B01A8092F69D}" srcOrd="0" destOrd="0" presId="urn:microsoft.com/office/officeart/2008/layout/VerticalCurvedList"/>
    <dgm:cxn modelId="{9121B755-3390-46C7-BF29-5D3261555DB1}" srcId="{082AD620-85EA-4ADE-BCEA-6437B6BD910C}" destId="{359F16E2-EC31-44C9-BA5C-AA9AB4D9E137}" srcOrd="1" destOrd="0" parTransId="{4CD51482-9A10-427D-8276-DEEE329E2875}" sibTransId="{ABB5C5FE-ADBD-43A8-964D-FBC90352A9D9}"/>
    <dgm:cxn modelId="{91103A8A-2A7D-46F1-86BC-0CF77D6B7CA7}" srcId="{082AD620-85EA-4ADE-BCEA-6437B6BD910C}" destId="{E4FE5659-8CD7-4DCC-BB90-F8C1AE654AEC}" srcOrd="0" destOrd="0" parTransId="{F28E9FCF-216F-4A21-9EB3-995B1EB322A4}" sibTransId="{B38777E2-AC55-4A8A-8C41-067EE6109AB9}"/>
    <dgm:cxn modelId="{E00091E2-112B-4EAD-A4B7-181C78C7FEEF}" type="presOf" srcId="{0B221A9B-6728-4F3C-B3BB-6AFC25748782}" destId="{86640E9D-DFA2-47FB-8791-B0A6F680D35D}" srcOrd="0" destOrd="0" presId="urn:microsoft.com/office/officeart/2008/layout/VerticalCurvedList"/>
    <dgm:cxn modelId="{E50275E3-21A8-4A05-B61A-41BC3F39235A}" srcId="{082AD620-85EA-4ADE-BCEA-6437B6BD910C}" destId="{0B221A9B-6728-4F3C-B3BB-6AFC25748782}" srcOrd="2" destOrd="0" parTransId="{7900B76B-9BD1-44F2-BCBE-D714B69CB630}" sibTransId="{F3A73E48-69EF-4A77-89EF-7ACD5177C5F1}"/>
    <dgm:cxn modelId="{65F5D0EC-8DE6-42C5-8525-FEF9CBE51A71}" type="presOf" srcId="{E4FE5659-8CD7-4DCC-BB90-F8C1AE654AEC}" destId="{3C70CBA3-86C4-4021-9E51-75A03974CA4F}" srcOrd="0" destOrd="0" presId="urn:microsoft.com/office/officeart/2008/layout/VerticalCurvedList"/>
    <dgm:cxn modelId="{26253FFF-602F-4D2A-BFE1-87A4747E9587}" type="presOf" srcId="{359F16E2-EC31-44C9-BA5C-AA9AB4D9E137}" destId="{422955E5-16FF-4ABA-B794-C96DEF020361}" srcOrd="0" destOrd="0" presId="urn:microsoft.com/office/officeart/2008/layout/VerticalCurvedList"/>
    <dgm:cxn modelId="{86D5328C-34CF-4C9F-832C-43598FF18F33}" type="presParOf" srcId="{A2107A8A-56BB-4339-B516-4E2C65AD44F5}" destId="{B42635C9-D686-47A3-BEF8-D0FF23F2E6FD}" srcOrd="0" destOrd="0" presId="urn:microsoft.com/office/officeart/2008/layout/VerticalCurvedList"/>
    <dgm:cxn modelId="{02BE9427-394D-46ED-93C6-5BF4B378C466}" type="presParOf" srcId="{B42635C9-D686-47A3-BEF8-D0FF23F2E6FD}" destId="{CC691014-9090-4FE5-89A2-078F70E8C33F}" srcOrd="0" destOrd="0" presId="urn:microsoft.com/office/officeart/2008/layout/VerticalCurvedList"/>
    <dgm:cxn modelId="{08E9163B-0428-417B-8BE7-E843330F513E}" type="presParOf" srcId="{CC691014-9090-4FE5-89A2-078F70E8C33F}" destId="{3C84C05D-1DAA-4E57-83C2-04A6AB7E73D3}" srcOrd="0" destOrd="0" presId="urn:microsoft.com/office/officeart/2008/layout/VerticalCurvedList"/>
    <dgm:cxn modelId="{8B079B37-BA89-49B5-9D82-F1FAB56A04F3}" type="presParOf" srcId="{CC691014-9090-4FE5-89A2-078F70E8C33F}" destId="{EAA62BEE-118E-4C50-BC90-B01A8092F69D}" srcOrd="1" destOrd="0" presId="urn:microsoft.com/office/officeart/2008/layout/VerticalCurvedList"/>
    <dgm:cxn modelId="{79E27D57-F731-471B-9520-2A5C9A8105CA}" type="presParOf" srcId="{CC691014-9090-4FE5-89A2-078F70E8C33F}" destId="{607E6238-200D-4D2B-8A4D-A8BC9ADBB158}" srcOrd="2" destOrd="0" presId="urn:microsoft.com/office/officeart/2008/layout/VerticalCurvedList"/>
    <dgm:cxn modelId="{28E8EBF7-747F-4BE4-A674-882131098FC2}" type="presParOf" srcId="{CC691014-9090-4FE5-89A2-078F70E8C33F}" destId="{725B0113-B8E4-417F-BAE5-016C66652240}" srcOrd="3" destOrd="0" presId="urn:microsoft.com/office/officeart/2008/layout/VerticalCurvedList"/>
    <dgm:cxn modelId="{08257A39-9AA1-44C7-87FF-1CB255CFF9CB}" type="presParOf" srcId="{B42635C9-D686-47A3-BEF8-D0FF23F2E6FD}" destId="{3C70CBA3-86C4-4021-9E51-75A03974CA4F}" srcOrd="1" destOrd="0" presId="urn:microsoft.com/office/officeart/2008/layout/VerticalCurvedList"/>
    <dgm:cxn modelId="{59479292-31A2-4B52-9EBE-AB9FD5B41BC4}" type="presParOf" srcId="{B42635C9-D686-47A3-BEF8-D0FF23F2E6FD}" destId="{D0FFC01D-4C0A-4942-AC61-D1794C7297BE}" srcOrd="2" destOrd="0" presId="urn:microsoft.com/office/officeart/2008/layout/VerticalCurvedList"/>
    <dgm:cxn modelId="{A6006B5E-EF7C-4066-A370-97A7F76C7671}" type="presParOf" srcId="{D0FFC01D-4C0A-4942-AC61-D1794C7297BE}" destId="{CFECFDE8-F202-42A4-B9B4-291A2B1F267B}" srcOrd="0" destOrd="0" presId="urn:microsoft.com/office/officeart/2008/layout/VerticalCurvedList"/>
    <dgm:cxn modelId="{47472416-FECF-4947-BED6-2400E91FAE53}" type="presParOf" srcId="{B42635C9-D686-47A3-BEF8-D0FF23F2E6FD}" destId="{422955E5-16FF-4ABA-B794-C96DEF020361}" srcOrd="3" destOrd="0" presId="urn:microsoft.com/office/officeart/2008/layout/VerticalCurvedList"/>
    <dgm:cxn modelId="{A0B3EE1E-F36B-4D20-A47B-6EB85273F7FC}" type="presParOf" srcId="{B42635C9-D686-47A3-BEF8-D0FF23F2E6FD}" destId="{36F3C646-9BF7-4C23-960A-BBFC6BC78F67}" srcOrd="4" destOrd="0" presId="urn:microsoft.com/office/officeart/2008/layout/VerticalCurvedList"/>
    <dgm:cxn modelId="{19E63602-E4EC-4323-B335-4A4349AC61D0}" type="presParOf" srcId="{36F3C646-9BF7-4C23-960A-BBFC6BC78F67}" destId="{2250AC51-BFE3-42B5-BFFA-9AED8E187794}" srcOrd="0" destOrd="0" presId="urn:microsoft.com/office/officeart/2008/layout/VerticalCurvedList"/>
    <dgm:cxn modelId="{B7B0AF94-423D-4027-9EEA-2C6859FA6D5E}" type="presParOf" srcId="{B42635C9-D686-47A3-BEF8-D0FF23F2E6FD}" destId="{86640E9D-DFA2-47FB-8791-B0A6F680D35D}" srcOrd="5" destOrd="0" presId="urn:microsoft.com/office/officeart/2008/layout/VerticalCurvedList"/>
    <dgm:cxn modelId="{019FB95E-B585-4A06-A5BD-9BF25DBE2555}" type="presParOf" srcId="{B42635C9-D686-47A3-BEF8-D0FF23F2E6FD}" destId="{9DE5C748-E829-4DA0-8C20-AEE1C873F551}" srcOrd="6" destOrd="0" presId="urn:microsoft.com/office/officeart/2008/layout/VerticalCurvedList"/>
    <dgm:cxn modelId="{502B7C72-F809-4EDE-98E5-F6A94B6A544B}" type="presParOf" srcId="{9DE5C748-E829-4DA0-8C20-AEE1C873F551}" destId="{923BCEBB-83F6-4209-8592-E9DB6D9D83CD}" srcOrd="0" destOrd="0" presId="urn:microsoft.com/office/officeart/2008/layout/VerticalCurved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D3588FC-E599-4CB9-B762-F646ECA36BE2}" type="doc">
      <dgm:prSet loTypeId="urn:microsoft.com/office/officeart/2005/8/layout/vList5" loCatId="list" qsTypeId="urn:microsoft.com/office/officeart/2005/8/quickstyle/3d2" qsCatId="3D" csTypeId="urn:microsoft.com/office/officeart/2005/8/colors/accent0_3" csCatId="mainScheme" phldr="1"/>
      <dgm:spPr/>
      <dgm:t>
        <a:bodyPr/>
        <a:lstStyle/>
        <a:p>
          <a:endParaRPr lang="en-IN"/>
        </a:p>
      </dgm:t>
    </dgm:pt>
    <dgm:pt modelId="{7A1964C7-54EF-4112-B01B-F33BA614D05F}">
      <dgm:prSet phldrT="[Text]" custT="1"/>
      <dgm:spPr/>
      <dgm:t>
        <a:bodyPr/>
        <a:lstStyle/>
        <a:p>
          <a:r>
            <a:rPr lang="en-IN" sz="1700" b="1" i="0" dirty="0">
              <a:latin typeface="Arial" panose="020B0604020202020204" pitchFamily="34" charset="0"/>
              <a:cs typeface="Arial" panose="020B0604020202020204" pitchFamily="34" charset="0"/>
            </a:rPr>
            <a:t>Loss of Relevance</a:t>
          </a:r>
        </a:p>
        <a:p>
          <a:endParaRPr lang="en-IN" sz="1600" dirty="0">
            <a:latin typeface="Arial" panose="020B0604020202020204" pitchFamily="34" charset="0"/>
            <a:cs typeface="Arial" panose="020B0604020202020204" pitchFamily="34" charset="0"/>
          </a:endParaRPr>
        </a:p>
      </dgm:t>
    </dgm:pt>
    <dgm:pt modelId="{5ED7D5E5-EEF8-4098-9D13-B4695CBB4A75}" type="parTrans" cxnId="{EA3F1485-13CD-4054-A75A-92111511F8F1}">
      <dgm:prSet/>
      <dgm:spPr/>
      <dgm:t>
        <a:bodyPr/>
        <a:lstStyle/>
        <a:p>
          <a:endParaRPr lang="en-IN"/>
        </a:p>
      </dgm:t>
    </dgm:pt>
    <dgm:pt modelId="{DCCEF53B-17E2-45E0-9FCA-D0F503957D07}" type="sibTrans" cxnId="{EA3F1485-13CD-4054-A75A-92111511F8F1}">
      <dgm:prSet/>
      <dgm:spPr/>
      <dgm:t>
        <a:bodyPr/>
        <a:lstStyle/>
        <a:p>
          <a:endParaRPr lang="en-IN"/>
        </a:p>
      </dgm:t>
    </dgm:pt>
    <dgm:pt modelId="{2E58B3B5-C4C4-43E5-BDA5-CA072B17E3B7}">
      <dgm:prSet phldrT="[Text]" custT="1"/>
      <dgm:spPr/>
      <dgm:t>
        <a:bodyPr anchor="t" anchorCtr="0"/>
        <a:lstStyle/>
        <a:p>
          <a:pPr algn="l">
            <a:buFont typeface="Wingdings" panose="05000000000000000000" pitchFamily="2" charset="2"/>
            <a:buNone/>
          </a:pPr>
          <a:r>
            <a:rPr lang="en-US" sz="1400" b="0" i="0" dirty="0">
              <a:latin typeface="Arial" panose="020B0604020202020204" pitchFamily="34" charset="0"/>
              <a:cs typeface="Arial" panose="020B0604020202020204" pitchFamily="34" charset="0"/>
            </a:rPr>
            <a:t>	</a:t>
          </a:r>
          <a:r>
            <a:rPr lang="en-US" sz="1300" b="0" i="0" dirty="0">
              <a:latin typeface="Arial" panose="020B0604020202020204" pitchFamily="34" charset="0"/>
              <a:cs typeface="Arial" panose="020B0604020202020204" pitchFamily="34" charset="0"/>
            </a:rPr>
            <a:t>Unavailability of real-time data and deep analytics can power agile companies past their competitors</a:t>
          </a:r>
          <a:endParaRPr lang="en-IN" sz="1300" b="1" dirty="0">
            <a:latin typeface="Arial" panose="020B0604020202020204" pitchFamily="34" charset="0"/>
            <a:cs typeface="Arial" panose="020B0604020202020204" pitchFamily="34" charset="0"/>
          </a:endParaRPr>
        </a:p>
      </dgm:t>
    </dgm:pt>
    <dgm:pt modelId="{691ACE98-E5FD-4925-A316-5F32E49A5E3F}" type="parTrans" cxnId="{EF836FB2-0F72-4F85-80E3-E449362E9B60}">
      <dgm:prSet/>
      <dgm:spPr/>
      <dgm:t>
        <a:bodyPr/>
        <a:lstStyle/>
        <a:p>
          <a:endParaRPr lang="en-IN"/>
        </a:p>
      </dgm:t>
    </dgm:pt>
    <dgm:pt modelId="{B86D4A60-FC1A-4B39-A6F2-DD5BC4753587}" type="sibTrans" cxnId="{EF836FB2-0F72-4F85-80E3-E449362E9B60}">
      <dgm:prSet/>
      <dgm:spPr/>
      <dgm:t>
        <a:bodyPr/>
        <a:lstStyle/>
        <a:p>
          <a:endParaRPr lang="en-IN"/>
        </a:p>
      </dgm:t>
    </dgm:pt>
    <dgm:pt modelId="{78785A3C-A095-4FE9-B954-23F3C3D3AE36}">
      <dgm:prSet phldrT="[Text]" custT="1"/>
      <dgm:spPr/>
      <dgm:t>
        <a:bodyPr/>
        <a:lstStyle/>
        <a:p>
          <a:pPr marL="0" lvl="0" indent="0" algn="ctr" defTabSz="711200">
            <a:lnSpc>
              <a:spcPct val="90000"/>
            </a:lnSpc>
            <a:spcBef>
              <a:spcPct val="0"/>
            </a:spcBef>
            <a:spcAft>
              <a:spcPct val="35000"/>
            </a:spcAft>
            <a:buNone/>
          </a:pPr>
          <a:r>
            <a:rPr lang="en-IN" sz="1700" b="1" i="0" kern="1200" dirty="0">
              <a:latin typeface="Arial" panose="020B0604020202020204" pitchFamily="34" charset="0"/>
              <a:ea typeface="+mn-ea"/>
              <a:cs typeface="Arial" panose="020B0604020202020204" pitchFamily="34" charset="0"/>
            </a:rPr>
            <a:t>Missed Opportunity</a:t>
          </a:r>
        </a:p>
      </dgm:t>
    </dgm:pt>
    <dgm:pt modelId="{2269FDEB-F02C-4864-B709-B6E4FA952F5F}" type="parTrans" cxnId="{69ABB62E-C195-4C29-A309-66CCBAF50D01}">
      <dgm:prSet/>
      <dgm:spPr/>
      <dgm:t>
        <a:bodyPr/>
        <a:lstStyle/>
        <a:p>
          <a:endParaRPr lang="en-IN"/>
        </a:p>
      </dgm:t>
    </dgm:pt>
    <dgm:pt modelId="{B5055B69-2C34-42A1-8956-0A68BC9B3E3A}" type="sibTrans" cxnId="{69ABB62E-C195-4C29-A309-66CCBAF50D01}">
      <dgm:prSet/>
      <dgm:spPr/>
      <dgm:t>
        <a:bodyPr/>
        <a:lstStyle/>
        <a:p>
          <a:endParaRPr lang="en-IN"/>
        </a:p>
      </dgm:t>
    </dgm:pt>
    <dgm:pt modelId="{C6F44D00-F5C0-4DB8-BF23-7269884B3032}">
      <dgm:prSet phldrT="[Text]" custT="1"/>
      <dgm:spPr/>
      <dgm:t>
        <a:bodyPr spcFirstLastPara="0" vert="horz" wrap="square" lIns="247650" tIns="123825" rIns="247650" bIns="123825" numCol="1" spcCol="1270" anchor="t" anchorCtr="0"/>
        <a:lstStyle/>
        <a:p>
          <a:pPr marL="114300" lvl="1" indent="-114300" algn="l" defTabSz="622300">
            <a:lnSpc>
              <a:spcPct val="90000"/>
            </a:lnSpc>
            <a:spcBef>
              <a:spcPct val="0"/>
            </a:spcBef>
            <a:spcAft>
              <a:spcPct val="15000"/>
            </a:spcAft>
            <a:buFont typeface="Wingdings" panose="05000000000000000000" pitchFamily="2" charset="2"/>
            <a:buNone/>
          </a:pPr>
          <a:r>
            <a:rPr lang="en-US" sz="15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	</a:t>
          </a:r>
          <a:r>
            <a:rPr lang="en-US" sz="13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Disruption of digital technology can lead to missed opportunities for companies behind the curve</a:t>
          </a:r>
          <a:r>
            <a:rPr lang="en-IN" sz="13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 </a:t>
          </a:r>
        </a:p>
      </dgm:t>
    </dgm:pt>
    <dgm:pt modelId="{5A53B515-6CF5-443A-8953-05FC9E670022}" type="parTrans" cxnId="{CE511A6A-207E-45ED-B72F-706AED5B61B5}">
      <dgm:prSet/>
      <dgm:spPr/>
      <dgm:t>
        <a:bodyPr/>
        <a:lstStyle/>
        <a:p>
          <a:endParaRPr lang="en-IN"/>
        </a:p>
      </dgm:t>
    </dgm:pt>
    <dgm:pt modelId="{03A193A5-232E-43C1-BFFD-EC38013DDCF5}" type="sibTrans" cxnId="{CE511A6A-207E-45ED-B72F-706AED5B61B5}">
      <dgm:prSet/>
      <dgm:spPr/>
      <dgm:t>
        <a:bodyPr/>
        <a:lstStyle/>
        <a:p>
          <a:endParaRPr lang="en-IN"/>
        </a:p>
      </dgm:t>
    </dgm:pt>
    <dgm:pt modelId="{C25FD13E-0DD9-4BF2-98A4-249A4B10CE15}">
      <dgm:prSet phldrT="[Text]" custT="1"/>
      <dgm:spPr/>
      <dgm:t>
        <a:bodyPr/>
        <a:lstStyle/>
        <a:p>
          <a:pPr marL="0" lvl="0" indent="0" algn="ctr" defTabSz="711200">
            <a:lnSpc>
              <a:spcPct val="90000"/>
            </a:lnSpc>
            <a:spcBef>
              <a:spcPct val="0"/>
            </a:spcBef>
            <a:spcAft>
              <a:spcPct val="35000"/>
            </a:spcAft>
            <a:buNone/>
          </a:pPr>
          <a:r>
            <a:rPr lang="en-US" sz="1700" b="1" i="0" kern="1200" dirty="0">
              <a:latin typeface="Arial" panose="020B0604020202020204" pitchFamily="34" charset="0"/>
              <a:ea typeface="+mn-ea"/>
              <a:cs typeface="Arial" panose="020B0604020202020204" pitchFamily="34" charset="0"/>
            </a:rPr>
            <a:t>Inability to Collect Key Analytics</a:t>
          </a:r>
        </a:p>
      </dgm:t>
    </dgm:pt>
    <dgm:pt modelId="{19F1B2F2-EBCD-4EE8-A921-BFAAB025CD69}" type="parTrans" cxnId="{77C6513C-AA04-42D0-ADD1-613FE359F3C7}">
      <dgm:prSet/>
      <dgm:spPr/>
      <dgm:t>
        <a:bodyPr/>
        <a:lstStyle/>
        <a:p>
          <a:endParaRPr lang="en-IN"/>
        </a:p>
      </dgm:t>
    </dgm:pt>
    <dgm:pt modelId="{683BF53F-D1A9-4B94-985E-DD227CECDCC5}" type="sibTrans" cxnId="{77C6513C-AA04-42D0-ADD1-613FE359F3C7}">
      <dgm:prSet/>
      <dgm:spPr/>
      <dgm:t>
        <a:bodyPr/>
        <a:lstStyle/>
        <a:p>
          <a:endParaRPr lang="en-IN"/>
        </a:p>
      </dgm:t>
    </dgm:pt>
    <dgm:pt modelId="{364B9975-4311-4D8F-AA18-8AD2FAA964BD}">
      <dgm:prSet phldrT="[Text]" custT="1"/>
      <dgm:spPr/>
      <dgm:t>
        <a:bodyPr/>
        <a:lstStyle/>
        <a:p>
          <a:pPr>
            <a:buFont typeface="Wingdings" panose="05000000000000000000" pitchFamily="2" charset="2"/>
            <a:buNone/>
          </a:pPr>
          <a:r>
            <a:rPr lang="en-US" sz="1300" b="0" i="0" dirty="0">
              <a:solidFill>
                <a:prstClr val="black">
                  <a:hueOff val="0"/>
                  <a:satOff val="0"/>
                  <a:lumOff val="0"/>
                  <a:alphaOff val="0"/>
                </a:prstClr>
              </a:solidFill>
              <a:latin typeface="Arial" panose="020B0604020202020204" pitchFamily="34" charset="0"/>
              <a:ea typeface="+mn-ea"/>
              <a:cs typeface="Arial" panose="020B0604020202020204" pitchFamily="34" charset="0"/>
            </a:rPr>
            <a:t>	</a:t>
          </a:r>
          <a:r>
            <a:rPr lang="en-US" sz="1300" b="0" i="0" dirty="0">
              <a:latin typeface="Arial" panose="020B0604020202020204" pitchFamily="34" charset="0"/>
              <a:cs typeface="Arial" panose="020B0604020202020204" pitchFamily="34" charset="0"/>
            </a:rPr>
            <a:t>Market data and customer analysis is crucial to leverage new business opportunities</a:t>
          </a:r>
          <a:endParaRPr lang="en-IN" sz="1300" dirty="0">
            <a:latin typeface="Arial" panose="020B0604020202020204" pitchFamily="34" charset="0"/>
            <a:cs typeface="Arial" panose="020B0604020202020204" pitchFamily="34" charset="0"/>
          </a:endParaRPr>
        </a:p>
      </dgm:t>
    </dgm:pt>
    <dgm:pt modelId="{1FB92804-DF1B-4D62-9D08-FB835D39AF77}" type="parTrans" cxnId="{825536B2-370E-4F2A-AB8E-6F35E3131D20}">
      <dgm:prSet/>
      <dgm:spPr/>
      <dgm:t>
        <a:bodyPr/>
        <a:lstStyle/>
        <a:p>
          <a:endParaRPr lang="en-IN"/>
        </a:p>
      </dgm:t>
    </dgm:pt>
    <dgm:pt modelId="{207C91D3-6159-4392-AB5D-9278C5CDAD1C}" type="sibTrans" cxnId="{825536B2-370E-4F2A-AB8E-6F35E3131D20}">
      <dgm:prSet/>
      <dgm:spPr/>
      <dgm:t>
        <a:bodyPr/>
        <a:lstStyle/>
        <a:p>
          <a:endParaRPr lang="en-IN"/>
        </a:p>
      </dgm:t>
    </dgm:pt>
    <dgm:pt modelId="{E5BBE2B6-268F-48B9-A21B-E1C19ECD5FDA}">
      <dgm:prSet phldrT="[Text]" custT="1"/>
      <dgm:spPr/>
      <dgm:t>
        <a:bodyPr anchor="t" anchorCtr="0"/>
        <a:lstStyle/>
        <a:p>
          <a:pPr algn="l">
            <a:buFontTx/>
            <a:buNone/>
          </a:pPr>
          <a:endParaRPr lang="en-IN" sz="1400" b="1" dirty="0">
            <a:solidFill>
              <a:schemeClr val="accent1">
                <a:lumMod val="50000"/>
              </a:schemeClr>
            </a:solidFill>
            <a:latin typeface="Arial" panose="020B0604020202020204" pitchFamily="34" charset="0"/>
            <a:cs typeface="Arial" panose="020B0604020202020204" pitchFamily="34" charset="0"/>
          </a:endParaRPr>
        </a:p>
      </dgm:t>
    </dgm:pt>
    <dgm:pt modelId="{67E49028-ECF2-47F9-A4EC-9ED150CFD697}" type="parTrans" cxnId="{F2B53B7A-617A-4073-96EF-87E48727B236}">
      <dgm:prSet/>
      <dgm:spPr/>
      <dgm:t>
        <a:bodyPr/>
        <a:lstStyle/>
        <a:p>
          <a:endParaRPr lang="en-IN"/>
        </a:p>
      </dgm:t>
    </dgm:pt>
    <dgm:pt modelId="{EFE18412-9097-479A-898E-B7C3FEFF6EAC}" type="sibTrans" cxnId="{F2B53B7A-617A-4073-96EF-87E48727B236}">
      <dgm:prSet/>
      <dgm:spPr/>
      <dgm:t>
        <a:bodyPr/>
        <a:lstStyle/>
        <a:p>
          <a:endParaRPr lang="en-IN"/>
        </a:p>
      </dgm:t>
    </dgm:pt>
    <dgm:pt modelId="{FBB80970-9AE5-4DEC-BE4E-661FFBE9CC3F}">
      <dgm:prSet phldrT="[Text]" custT="1"/>
      <dgm:spPr/>
      <dgm:t>
        <a:bodyPr anchor="t" anchorCtr="0"/>
        <a:lstStyle/>
        <a:p>
          <a:pPr algn="l">
            <a:buFontTx/>
            <a:buNone/>
          </a:pPr>
          <a:endParaRPr lang="en-IN" sz="1400" b="1" dirty="0">
            <a:solidFill>
              <a:schemeClr val="tx2">
                <a:lumMod val="75000"/>
              </a:schemeClr>
            </a:solidFill>
            <a:latin typeface="Arial" panose="020B0604020202020204" pitchFamily="34" charset="0"/>
            <a:cs typeface="Arial" panose="020B0604020202020204" pitchFamily="34" charset="0"/>
          </a:endParaRPr>
        </a:p>
      </dgm:t>
    </dgm:pt>
    <dgm:pt modelId="{B75B1016-F60C-4DD9-90DE-4F4F166A58A9}" type="parTrans" cxnId="{7AECB3B3-BA63-4620-91B3-783548898563}">
      <dgm:prSet/>
      <dgm:spPr/>
      <dgm:t>
        <a:bodyPr/>
        <a:lstStyle/>
        <a:p>
          <a:endParaRPr lang="en-IN"/>
        </a:p>
      </dgm:t>
    </dgm:pt>
    <dgm:pt modelId="{89656880-7F86-4BEC-8E78-932966349357}" type="sibTrans" cxnId="{7AECB3B3-BA63-4620-91B3-783548898563}">
      <dgm:prSet/>
      <dgm:spPr/>
      <dgm:t>
        <a:bodyPr/>
        <a:lstStyle/>
        <a:p>
          <a:endParaRPr lang="en-IN"/>
        </a:p>
      </dgm:t>
    </dgm:pt>
    <dgm:pt modelId="{F3A9ADEA-9FAC-4F96-A985-DB58D91FFD07}">
      <dgm:prSet phldrT="[Text]" custT="1"/>
      <dgm:spPr/>
      <dgm:t>
        <a:bodyPr anchor="t" anchorCtr="0"/>
        <a:lstStyle/>
        <a:p>
          <a:pPr algn="l">
            <a:buFontTx/>
            <a:buNone/>
          </a:pPr>
          <a:endParaRPr lang="en-IN" sz="1200" b="1" dirty="0">
            <a:latin typeface="Arial" panose="020B0604020202020204" pitchFamily="34" charset="0"/>
            <a:cs typeface="Arial" panose="020B0604020202020204" pitchFamily="34" charset="0"/>
          </a:endParaRPr>
        </a:p>
      </dgm:t>
    </dgm:pt>
    <dgm:pt modelId="{7C5B545E-5853-4982-A4C4-86B81F0346B2}" type="parTrans" cxnId="{620AED91-30ED-4D1E-A37B-02EA0461EE64}">
      <dgm:prSet/>
      <dgm:spPr/>
      <dgm:t>
        <a:bodyPr/>
        <a:lstStyle/>
        <a:p>
          <a:endParaRPr lang="en-IN"/>
        </a:p>
      </dgm:t>
    </dgm:pt>
    <dgm:pt modelId="{04ABC213-10FE-412A-A104-1592A6DF468D}" type="sibTrans" cxnId="{620AED91-30ED-4D1E-A37B-02EA0461EE64}">
      <dgm:prSet/>
      <dgm:spPr/>
      <dgm:t>
        <a:bodyPr/>
        <a:lstStyle/>
        <a:p>
          <a:endParaRPr lang="en-IN"/>
        </a:p>
      </dgm:t>
    </dgm:pt>
    <dgm:pt modelId="{A631945B-359C-4737-8529-F78DEF20CDC2}">
      <dgm:prSet phldrT="[Text]" custT="1"/>
      <dgm:spPr/>
      <dgm:t>
        <a:bodyPr anchor="t" anchorCtr="0"/>
        <a:lstStyle/>
        <a:p>
          <a:pPr algn="l">
            <a:buFontTx/>
            <a:buNone/>
          </a:pPr>
          <a:endParaRPr lang="en-IN" sz="1200" b="1" dirty="0">
            <a:latin typeface="Arial" panose="020B0604020202020204" pitchFamily="34" charset="0"/>
            <a:cs typeface="Arial" panose="020B0604020202020204" pitchFamily="34" charset="0"/>
          </a:endParaRPr>
        </a:p>
      </dgm:t>
    </dgm:pt>
    <dgm:pt modelId="{7D023C0B-914E-438D-A23F-073620B6B16D}" type="parTrans" cxnId="{32A01CBD-D0A2-4639-A797-0690DE9FDA5B}">
      <dgm:prSet/>
      <dgm:spPr/>
      <dgm:t>
        <a:bodyPr/>
        <a:lstStyle/>
        <a:p>
          <a:endParaRPr lang="en-IN"/>
        </a:p>
      </dgm:t>
    </dgm:pt>
    <dgm:pt modelId="{F431261E-E900-4F84-880D-E6E80CDBD20A}" type="sibTrans" cxnId="{32A01CBD-D0A2-4639-A797-0690DE9FDA5B}">
      <dgm:prSet/>
      <dgm:spPr/>
      <dgm:t>
        <a:bodyPr/>
        <a:lstStyle/>
        <a:p>
          <a:endParaRPr lang="en-IN"/>
        </a:p>
      </dgm:t>
    </dgm:pt>
    <dgm:pt modelId="{472BEBCC-565A-4366-9AFF-E8EF4A1AD5E5}">
      <dgm:prSet phldrT="[Text]" custT="1"/>
      <dgm:spPr/>
      <dgm:t>
        <a:bodyPr anchor="t" anchorCtr="0"/>
        <a:lstStyle/>
        <a:p>
          <a:pPr algn="l">
            <a:buFontTx/>
            <a:buNone/>
          </a:pPr>
          <a:endParaRPr lang="en-IN" sz="1200" b="1" dirty="0">
            <a:latin typeface="Arial" panose="020B0604020202020204" pitchFamily="34" charset="0"/>
            <a:cs typeface="Arial" panose="020B0604020202020204" pitchFamily="34" charset="0"/>
          </a:endParaRPr>
        </a:p>
      </dgm:t>
    </dgm:pt>
    <dgm:pt modelId="{FC40379E-FEB8-4B14-BE29-4D3B24BE5F84}" type="parTrans" cxnId="{D2456517-6A62-41B1-A162-784EC6653056}">
      <dgm:prSet/>
      <dgm:spPr/>
      <dgm:t>
        <a:bodyPr/>
        <a:lstStyle/>
        <a:p>
          <a:endParaRPr lang="en-IN"/>
        </a:p>
      </dgm:t>
    </dgm:pt>
    <dgm:pt modelId="{4DC37C50-9F9C-4350-B89D-94594CDDB1E7}" type="sibTrans" cxnId="{D2456517-6A62-41B1-A162-784EC6653056}">
      <dgm:prSet/>
      <dgm:spPr/>
      <dgm:t>
        <a:bodyPr/>
        <a:lstStyle/>
        <a:p>
          <a:endParaRPr lang="en-IN"/>
        </a:p>
      </dgm:t>
    </dgm:pt>
    <dgm:pt modelId="{B453B6A0-BD68-41D8-876F-2BE63ADA69F1}" type="pres">
      <dgm:prSet presAssocID="{2D3588FC-E599-4CB9-B762-F646ECA36BE2}" presName="Name0" presStyleCnt="0">
        <dgm:presLayoutVars>
          <dgm:dir/>
          <dgm:animLvl val="lvl"/>
          <dgm:resizeHandles val="exact"/>
        </dgm:presLayoutVars>
      </dgm:prSet>
      <dgm:spPr/>
    </dgm:pt>
    <dgm:pt modelId="{B56B2570-1FA5-49AD-A2C6-45D820FCBACC}" type="pres">
      <dgm:prSet presAssocID="{7A1964C7-54EF-4112-B01B-F33BA614D05F}" presName="linNode" presStyleCnt="0"/>
      <dgm:spPr/>
    </dgm:pt>
    <dgm:pt modelId="{9489206C-3FD1-497F-ACDE-A52EF4BF9692}" type="pres">
      <dgm:prSet presAssocID="{7A1964C7-54EF-4112-B01B-F33BA614D05F}" presName="parentText" presStyleLbl="node1" presStyleIdx="0" presStyleCnt="3">
        <dgm:presLayoutVars>
          <dgm:chMax val="1"/>
          <dgm:bulletEnabled val="1"/>
        </dgm:presLayoutVars>
      </dgm:prSet>
      <dgm:spPr/>
    </dgm:pt>
    <dgm:pt modelId="{74E2EE39-6D29-4DAD-B7D4-165D68DBAA12}" type="pres">
      <dgm:prSet presAssocID="{7A1964C7-54EF-4112-B01B-F33BA614D05F}" presName="descendantText" presStyleLbl="alignAccFollowNode1" presStyleIdx="0" presStyleCnt="3">
        <dgm:presLayoutVars>
          <dgm:bulletEnabled val="1"/>
        </dgm:presLayoutVars>
      </dgm:prSet>
      <dgm:spPr/>
    </dgm:pt>
    <dgm:pt modelId="{188C000F-0BB0-4501-AF9E-BA5992670397}" type="pres">
      <dgm:prSet presAssocID="{DCCEF53B-17E2-45E0-9FCA-D0F503957D07}" presName="sp" presStyleCnt="0"/>
      <dgm:spPr/>
    </dgm:pt>
    <dgm:pt modelId="{B87644F0-9EF2-43BA-BBAD-91D87430E388}" type="pres">
      <dgm:prSet presAssocID="{78785A3C-A095-4FE9-B954-23F3C3D3AE36}" presName="linNode" presStyleCnt="0"/>
      <dgm:spPr/>
    </dgm:pt>
    <dgm:pt modelId="{48004285-ED53-460F-A2FA-3FB31DDA67B8}" type="pres">
      <dgm:prSet presAssocID="{78785A3C-A095-4FE9-B954-23F3C3D3AE36}" presName="parentText" presStyleLbl="node1" presStyleIdx="1" presStyleCnt="3">
        <dgm:presLayoutVars>
          <dgm:chMax val="1"/>
          <dgm:bulletEnabled val="1"/>
        </dgm:presLayoutVars>
      </dgm:prSet>
      <dgm:spPr/>
    </dgm:pt>
    <dgm:pt modelId="{AD517316-64A6-4161-8A95-BCDED4D859D6}" type="pres">
      <dgm:prSet presAssocID="{78785A3C-A095-4FE9-B954-23F3C3D3AE36}" presName="descendantText" presStyleLbl="alignAccFollowNode1" presStyleIdx="1" presStyleCnt="3">
        <dgm:presLayoutVars>
          <dgm:bulletEnabled val="1"/>
        </dgm:presLayoutVars>
      </dgm:prSet>
      <dgm:spPr>
        <a:xfrm rot="5400000">
          <a:off x="3348318" y="412051"/>
          <a:ext cx="1166440" cy="3700272"/>
        </a:xfrm>
        <a:prstGeom prst="round2SameRect">
          <a:avLst/>
        </a:prstGeom>
      </dgm:spPr>
    </dgm:pt>
    <dgm:pt modelId="{DA9573D4-EE84-4C4E-9E92-86525DBA7BC2}" type="pres">
      <dgm:prSet presAssocID="{B5055B69-2C34-42A1-8956-0A68BC9B3E3A}" presName="sp" presStyleCnt="0"/>
      <dgm:spPr/>
    </dgm:pt>
    <dgm:pt modelId="{D353CD03-01B4-49A2-8E0D-51A7E45380FE}" type="pres">
      <dgm:prSet presAssocID="{C25FD13E-0DD9-4BF2-98A4-249A4B10CE15}" presName="linNode" presStyleCnt="0"/>
      <dgm:spPr/>
    </dgm:pt>
    <dgm:pt modelId="{2601E512-3A38-41FE-9481-D6B283E56C40}" type="pres">
      <dgm:prSet presAssocID="{C25FD13E-0DD9-4BF2-98A4-249A4B10CE15}" presName="parentText" presStyleLbl="node1" presStyleIdx="2" presStyleCnt="3">
        <dgm:presLayoutVars>
          <dgm:chMax val="1"/>
          <dgm:bulletEnabled val="1"/>
        </dgm:presLayoutVars>
      </dgm:prSet>
      <dgm:spPr/>
    </dgm:pt>
    <dgm:pt modelId="{1765B43A-3D12-46E2-BBAD-59AC075A8986}" type="pres">
      <dgm:prSet presAssocID="{C25FD13E-0DD9-4BF2-98A4-249A4B10CE15}" presName="descendantText" presStyleLbl="alignAccFollowNode1" presStyleIdx="2" presStyleCnt="3">
        <dgm:presLayoutVars>
          <dgm:bulletEnabled val="1"/>
        </dgm:presLayoutVars>
      </dgm:prSet>
      <dgm:spPr/>
    </dgm:pt>
  </dgm:ptLst>
  <dgm:cxnLst>
    <dgm:cxn modelId="{D2456517-6A62-41B1-A162-784EC6653056}" srcId="{7A1964C7-54EF-4112-B01B-F33BA614D05F}" destId="{472BEBCC-565A-4366-9AFF-E8EF4A1AD5E5}" srcOrd="1" destOrd="0" parTransId="{FC40379E-FEB8-4B14-BE29-4D3B24BE5F84}" sibTransId="{4DC37C50-9F9C-4350-B89D-94594CDDB1E7}"/>
    <dgm:cxn modelId="{15D3CC1C-F1E8-4AC3-9955-AB2CE5696DFE}" type="presOf" srcId="{E5BBE2B6-268F-48B9-A21B-E1C19ECD5FDA}" destId="{74E2EE39-6D29-4DAD-B7D4-165D68DBAA12}" srcOrd="0" destOrd="5" presId="urn:microsoft.com/office/officeart/2005/8/layout/vList5"/>
    <dgm:cxn modelId="{6F708B27-3AE3-4EC8-B906-9B6CBD0D0D57}" type="presOf" srcId="{2E58B3B5-C4C4-43E5-BDA5-CA072B17E3B7}" destId="{74E2EE39-6D29-4DAD-B7D4-165D68DBAA12}" srcOrd="0" destOrd="0" presId="urn:microsoft.com/office/officeart/2005/8/layout/vList5"/>
    <dgm:cxn modelId="{69ABB62E-C195-4C29-A309-66CCBAF50D01}" srcId="{2D3588FC-E599-4CB9-B762-F646ECA36BE2}" destId="{78785A3C-A095-4FE9-B954-23F3C3D3AE36}" srcOrd="1" destOrd="0" parTransId="{2269FDEB-F02C-4864-B709-B6E4FA952F5F}" sibTransId="{B5055B69-2C34-42A1-8956-0A68BC9B3E3A}"/>
    <dgm:cxn modelId="{0A806538-0ED8-4E4F-8558-CEBA0C60AC0C}" type="presOf" srcId="{FBB80970-9AE5-4DEC-BE4E-661FFBE9CC3F}" destId="{74E2EE39-6D29-4DAD-B7D4-165D68DBAA12}" srcOrd="0" destOrd="4" presId="urn:microsoft.com/office/officeart/2005/8/layout/vList5"/>
    <dgm:cxn modelId="{77C6513C-AA04-42D0-ADD1-613FE359F3C7}" srcId="{2D3588FC-E599-4CB9-B762-F646ECA36BE2}" destId="{C25FD13E-0DD9-4BF2-98A4-249A4B10CE15}" srcOrd="2" destOrd="0" parTransId="{19F1B2F2-EBCD-4EE8-A921-BFAAB025CD69}" sibTransId="{683BF53F-D1A9-4B94-985E-DD227CECDCC5}"/>
    <dgm:cxn modelId="{42466244-FF5B-4AFC-8434-B6AEC1538CA2}" type="presOf" srcId="{A631945B-359C-4737-8529-F78DEF20CDC2}" destId="{74E2EE39-6D29-4DAD-B7D4-165D68DBAA12}" srcOrd="0" destOrd="2" presId="urn:microsoft.com/office/officeart/2005/8/layout/vList5"/>
    <dgm:cxn modelId="{EC710649-0E95-4EEA-BC47-76EA8EC10079}" type="presOf" srcId="{364B9975-4311-4D8F-AA18-8AD2FAA964BD}" destId="{1765B43A-3D12-46E2-BBAD-59AC075A8986}" srcOrd="0" destOrd="0" presId="urn:microsoft.com/office/officeart/2005/8/layout/vList5"/>
    <dgm:cxn modelId="{CE511A6A-207E-45ED-B72F-706AED5B61B5}" srcId="{78785A3C-A095-4FE9-B954-23F3C3D3AE36}" destId="{C6F44D00-F5C0-4DB8-BF23-7269884B3032}" srcOrd="0" destOrd="0" parTransId="{5A53B515-6CF5-443A-8953-05FC9E670022}" sibTransId="{03A193A5-232E-43C1-BFFD-EC38013DDCF5}"/>
    <dgm:cxn modelId="{A9C2846F-645D-4BFC-8A6E-CA3959F080C5}" type="presOf" srcId="{C25FD13E-0DD9-4BF2-98A4-249A4B10CE15}" destId="{2601E512-3A38-41FE-9481-D6B283E56C40}" srcOrd="0" destOrd="0" presId="urn:microsoft.com/office/officeart/2005/8/layout/vList5"/>
    <dgm:cxn modelId="{F2B53B7A-617A-4073-96EF-87E48727B236}" srcId="{7A1964C7-54EF-4112-B01B-F33BA614D05F}" destId="{E5BBE2B6-268F-48B9-A21B-E1C19ECD5FDA}" srcOrd="5" destOrd="0" parTransId="{67E49028-ECF2-47F9-A4EC-9ED150CFD697}" sibTransId="{EFE18412-9097-479A-898E-B7C3FEFF6EAC}"/>
    <dgm:cxn modelId="{EA3F1485-13CD-4054-A75A-92111511F8F1}" srcId="{2D3588FC-E599-4CB9-B762-F646ECA36BE2}" destId="{7A1964C7-54EF-4112-B01B-F33BA614D05F}" srcOrd="0" destOrd="0" parTransId="{5ED7D5E5-EEF8-4098-9D13-B4695CBB4A75}" sibTransId="{DCCEF53B-17E2-45E0-9FCA-D0F503957D07}"/>
    <dgm:cxn modelId="{98A9118E-C2FF-4D6E-987B-7D895D2C872D}" type="presOf" srcId="{7A1964C7-54EF-4112-B01B-F33BA614D05F}" destId="{9489206C-3FD1-497F-ACDE-A52EF4BF9692}" srcOrd="0" destOrd="0" presId="urn:microsoft.com/office/officeart/2005/8/layout/vList5"/>
    <dgm:cxn modelId="{620AED91-30ED-4D1E-A37B-02EA0461EE64}" srcId="{7A1964C7-54EF-4112-B01B-F33BA614D05F}" destId="{F3A9ADEA-9FAC-4F96-A985-DB58D91FFD07}" srcOrd="3" destOrd="0" parTransId="{7C5B545E-5853-4982-A4C4-86B81F0346B2}" sibTransId="{04ABC213-10FE-412A-A104-1592A6DF468D}"/>
    <dgm:cxn modelId="{D4CABE95-CFBC-4733-9116-C2CF2FAE6FC7}" type="presOf" srcId="{472BEBCC-565A-4366-9AFF-E8EF4A1AD5E5}" destId="{74E2EE39-6D29-4DAD-B7D4-165D68DBAA12}" srcOrd="0" destOrd="1" presId="urn:microsoft.com/office/officeart/2005/8/layout/vList5"/>
    <dgm:cxn modelId="{686579A1-D5B5-4DF2-BC68-33E0F5B122A1}" type="presOf" srcId="{C6F44D00-F5C0-4DB8-BF23-7269884B3032}" destId="{AD517316-64A6-4161-8A95-BCDED4D859D6}" srcOrd="0" destOrd="0" presId="urn:microsoft.com/office/officeart/2005/8/layout/vList5"/>
    <dgm:cxn modelId="{825536B2-370E-4F2A-AB8E-6F35E3131D20}" srcId="{C25FD13E-0DD9-4BF2-98A4-249A4B10CE15}" destId="{364B9975-4311-4D8F-AA18-8AD2FAA964BD}" srcOrd="0" destOrd="0" parTransId="{1FB92804-DF1B-4D62-9D08-FB835D39AF77}" sibTransId="{207C91D3-6159-4392-AB5D-9278C5CDAD1C}"/>
    <dgm:cxn modelId="{EF836FB2-0F72-4F85-80E3-E449362E9B60}" srcId="{7A1964C7-54EF-4112-B01B-F33BA614D05F}" destId="{2E58B3B5-C4C4-43E5-BDA5-CA072B17E3B7}" srcOrd="0" destOrd="0" parTransId="{691ACE98-E5FD-4925-A316-5F32E49A5E3F}" sibTransId="{B86D4A60-FC1A-4B39-A6F2-DD5BC4753587}"/>
    <dgm:cxn modelId="{7AECB3B3-BA63-4620-91B3-783548898563}" srcId="{7A1964C7-54EF-4112-B01B-F33BA614D05F}" destId="{FBB80970-9AE5-4DEC-BE4E-661FFBE9CC3F}" srcOrd="4" destOrd="0" parTransId="{B75B1016-F60C-4DD9-90DE-4F4F166A58A9}" sibTransId="{89656880-7F86-4BEC-8E78-932966349357}"/>
    <dgm:cxn modelId="{32A01CBD-D0A2-4639-A797-0690DE9FDA5B}" srcId="{7A1964C7-54EF-4112-B01B-F33BA614D05F}" destId="{A631945B-359C-4737-8529-F78DEF20CDC2}" srcOrd="2" destOrd="0" parTransId="{7D023C0B-914E-438D-A23F-073620B6B16D}" sibTransId="{F431261E-E900-4F84-880D-E6E80CDBD20A}"/>
    <dgm:cxn modelId="{E4E2A2C6-D0AD-4709-87C5-2EAF9E2FFF7F}" type="presOf" srcId="{78785A3C-A095-4FE9-B954-23F3C3D3AE36}" destId="{48004285-ED53-460F-A2FA-3FB31DDA67B8}" srcOrd="0" destOrd="0" presId="urn:microsoft.com/office/officeart/2005/8/layout/vList5"/>
    <dgm:cxn modelId="{277ABDDD-0A2C-4A5E-BCE1-2BB4A9C090DD}" type="presOf" srcId="{F3A9ADEA-9FAC-4F96-A985-DB58D91FFD07}" destId="{74E2EE39-6D29-4DAD-B7D4-165D68DBAA12}" srcOrd="0" destOrd="3" presId="urn:microsoft.com/office/officeart/2005/8/layout/vList5"/>
    <dgm:cxn modelId="{86B34FE1-8A6F-481B-A34E-AADCADFB4AA3}" type="presOf" srcId="{2D3588FC-E599-4CB9-B762-F646ECA36BE2}" destId="{B453B6A0-BD68-41D8-876F-2BE63ADA69F1}" srcOrd="0" destOrd="0" presId="urn:microsoft.com/office/officeart/2005/8/layout/vList5"/>
    <dgm:cxn modelId="{E5C68495-A379-4C43-9D22-B47CE57FDF8B}" type="presParOf" srcId="{B453B6A0-BD68-41D8-876F-2BE63ADA69F1}" destId="{B56B2570-1FA5-49AD-A2C6-45D820FCBACC}" srcOrd="0" destOrd="0" presId="urn:microsoft.com/office/officeart/2005/8/layout/vList5"/>
    <dgm:cxn modelId="{B61CDBDA-CD08-4FA0-9889-D5E24613444D}" type="presParOf" srcId="{B56B2570-1FA5-49AD-A2C6-45D820FCBACC}" destId="{9489206C-3FD1-497F-ACDE-A52EF4BF9692}" srcOrd="0" destOrd="0" presId="urn:microsoft.com/office/officeart/2005/8/layout/vList5"/>
    <dgm:cxn modelId="{8939B540-09D9-4FFE-9A40-07A5804A234E}" type="presParOf" srcId="{B56B2570-1FA5-49AD-A2C6-45D820FCBACC}" destId="{74E2EE39-6D29-4DAD-B7D4-165D68DBAA12}" srcOrd="1" destOrd="0" presId="urn:microsoft.com/office/officeart/2005/8/layout/vList5"/>
    <dgm:cxn modelId="{5D71F153-80C2-4B8A-967D-2698FA48C725}" type="presParOf" srcId="{B453B6A0-BD68-41D8-876F-2BE63ADA69F1}" destId="{188C000F-0BB0-4501-AF9E-BA5992670397}" srcOrd="1" destOrd="0" presId="urn:microsoft.com/office/officeart/2005/8/layout/vList5"/>
    <dgm:cxn modelId="{7AC0DC85-45B7-4089-9FF0-81DB7F70EBD7}" type="presParOf" srcId="{B453B6A0-BD68-41D8-876F-2BE63ADA69F1}" destId="{B87644F0-9EF2-43BA-BBAD-91D87430E388}" srcOrd="2" destOrd="0" presId="urn:microsoft.com/office/officeart/2005/8/layout/vList5"/>
    <dgm:cxn modelId="{DBCAD89E-48C3-44AF-93A6-88F86DE95A48}" type="presParOf" srcId="{B87644F0-9EF2-43BA-BBAD-91D87430E388}" destId="{48004285-ED53-460F-A2FA-3FB31DDA67B8}" srcOrd="0" destOrd="0" presId="urn:microsoft.com/office/officeart/2005/8/layout/vList5"/>
    <dgm:cxn modelId="{B465CF89-2198-4145-BEEA-DBE75221E24B}" type="presParOf" srcId="{B87644F0-9EF2-43BA-BBAD-91D87430E388}" destId="{AD517316-64A6-4161-8A95-BCDED4D859D6}" srcOrd="1" destOrd="0" presId="urn:microsoft.com/office/officeart/2005/8/layout/vList5"/>
    <dgm:cxn modelId="{BFF6B18B-655C-43BD-9DEE-B809DE3A19C0}" type="presParOf" srcId="{B453B6A0-BD68-41D8-876F-2BE63ADA69F1}" destId="{DA9573D4-EE84-4C4E-9E92-86525DBA7BC2}" srcOrd="3" destOrd="0" presId="urn:microsoft.com/office/officeart/2005/8/layout/vList5"/>
    <dgm:cxn modelId="{B66120B8-AE3D-48B8-B05D-716914267494}" type="presParOf" srcId="{B453B6A0-BD68-41D8-876F-2BE63ADA69F1}" destId="{D353CD03-01B4-49A2-8E0D-51A7E45380FE}" srcOrd="4" destOrd="0" presId="urn:microsoft.com/office/officeart/2005/8/layout/vList5"/>
    <dgm:cxn modelId="{C8786EFC-6FE2-48D4-ABC3-6041FC0B4C36}" type="presParOf" srcId="{D353CD03-01B4-49A2-8E0D-51A7E45380FE}" destId="{2601E512-3A38-41FE-9481-D6B283E56C40}" srcOrd="0" destOrd="0" presId="urn:microsoft.com/office/officeart/2005/8/layout/vList5"/>
    <dgm:cxn modelId="{95A74184-E608-4797-B342-5C64140F3A4B}" type="presParOf" srcId="{D353CD03-01B4-49A2-8E0D-51A7E45380FE}" destId="{1765B43A-3D12-46E2-BBAD-59AC075A8986}" srcOrd="1" destOrd="0" presId="urn:microsoft.com/office/officeart/2005/8/layout/vList5"/>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53B6F3C-4C82-44FB-BDF4-6424413B7E1E}" type="doc">
      <dgm:prSet loTypeId="urn:microsoft.com/office/officeart/2011/layout/CircleProcess" loCatId="process" qsTypeId="urn:microsoft.com/office/officeart/2005/8/quickstyle/3d2" qsCatId="3D" csTypeId="urn:microsoft.com/office/officeart/2005/8/colors/accent0_3" csCatId="mainScheme" phldr="1"/>
      <dgm:spPr/>
      <dgm:t>
        <a:bodyPr/>
        <a:lstStyle/>
        <a:p>
          <a:endParaRPr lang="en-IN"/>
        </a:p>
      </dgm:t>
    </dgm:pt>
    <dgm:pt modelId="{591D8C62-1084-45A9-B1AC-4596B2402A3C}">
      <dgm:prSet phldrT="[Text]" custT="1"/>
      <dgm:spPr/>
      <dgm:t>
        <a:bodyPr/>
        <a:lstStyle/>
        <a:p>
          <a:r>
            <a:rPr lang="en-US" sz="1400" b="0" i="0" dirty="0">
              <a:solidFill>
                <a:schemeClr val="bg2">
                  <a:lumMod val="75000"/>
                </a:schemeClr>
              </a:solidFill>
              <a:effectLst/>
              <a:latin typeface="Arial" panose="020B0604020202020204" pitchFamily="34" charset="0"/>
              <a:cs typeface="Arial" panose="020B0604020202020204" pitchFamily="34" charset="0"/>
            </a:rPr>
            <a:t>Identify your relative strengths and weakness</a:t>
          </a:r>
          <a:endParaRPr lang="en-IN" sz="1400" dirty="0">
            <a:solidFill>
              <a:schemeClr val="bg2">
                <a:lumMod val="75000"/>
              </a:schemeClr>
            </a:solidFill>
            <a:latin typeface="Arial" panose="020B0604020202020204" pitchFamily="34" charset="0"/>
            <a:cs typeface="Arial" panose="020B0604020202020204" pitchFamily="34" charset="0"/>
          </a:endParaRPr>
        </a:p>
      </dgm:t>
    </dgm:pt>
    <dgm:pt modelId="{6234C164-2666-4AFE-9F6C-C0CA89E7D4F3}" type="parTrans" cxnId="{940C85EF-1FEE-4A99-96B9-135E57A28CBF}">
      <dgm:prSet/>
      <dgm:spPr/>
      <dgm:t>
        <a:bodyPr/>
        <a:lstStyle/>
        <a:p>
          <a:endParaRPr lang="en-IN"/>
        </a:p>
      </dgm:t>
    </dgm:pt>
    <dgm:pt modelId="{65EED2C0-C422-430E-A9C4-AF096B157CA9}" type="sibTrans" cxnId="{940C85EF-1FEE-4A99-96B9-135E57A28CBF}">
      <dgm:prSet/>
      <dgm:spPr/>
      <dgm:t>
        <a:bodyPr/>
        <a:lstStyle/>
        <a:p>
          <a:endParaRPr lang="en-IN"/>
        </a:p>
      </dgm:t>
    </dgm:pt>
    <dgm:pt modelId="{79ACD386-9751-4A7E-85BC-E413124DB59A}">
      <dgm:prSet phldrT="[Text]" custT="1"/>
      <dgm:spPr/>
      <dgm:t>
        <a:bodyPr/>
        <a:lstStyle/>
        <a:p>
          <a:r>
            <a:rPr lang="en-US" sz="1400" dirty="0">
              <a:solidFill>
                <a:schemeClr val="bg2">
                  <a:lumMod val="75000"/>
                </a:schemeClr>
              </a:solidFill>
              <a:latin typeface="Arial" panose="020B0604020202020204" pitchFamily="34" charset="0"/>
              <a:cs typeface="Arial" panose="020B0604020202020204" pitchFamily="34" charset="0"/>
            </a:rPr>
            <a:t>Understand competitive gaps and threats to your business</a:t>
          </a:r>
          <a:endParaRPr lang="en-IN" sz="1400" dirty="0">
            <a:solidFill>
              <a:schemeClr val="bg2">
                <a:lumMod val="75000"/>
              </a:schemeClr>
            </a:solidFill>
            <a:latin typeface="Arial" panose="020B0604020202020204" pitchFamily="34" charset="0"/>
            <a:cs typeface="Arial" panose="020B0604020202020204" pitchFamily="34" charset="0"/>
          </a:endParaRPr>
        </a:p>
      </dgm:t>
    </dgm:pt>
    <dgm:pt modelId="{EE8A3ABD-4B8F-4D38-9B35-9690D61909D9}" type="parTrans" cxnId="{5EB97877-6297-41FE-A249-97D2FD989553}">
      <dgm:prSet/>
      <dgm:spPr/>
      <dgm:t>
        <a:bodyPr/>
        <a:lstStyle/>
        <a:p>
          <a:endParaRPr lang="en-IN"/>
        </a:p>
      </dgm:t>
    </dgm:pt>
    <dgm:pt modelId="{9B5474B5-162D-4258-A2E0-D2D003A25958}" type="sibTrans" cxnId="{5EB97877-6297-41FE-A249-97D2FD989553}">
      <dgm:prSet/>
      <dgm:spPr/>
      <dgm:t>
        <a:bodyPr/>
        <a:lstStyle/>
        <a:p>
          <a:endParaRPr lang="en-IN"/>
        </a:p>
      </dgm:t>
    </dgm:pt>
    <dgm:pt modelId="{5A82EB4D-D615-47A1-9E7E-CAA53E6912E9}">
      <dgm:prSet phldrT="[Text]" custT="1"/>
      <dgm:spPr/>
      <dgm:t>
        <a:bodyPr/>
        <a:lstStyle/>
        <a:p>
          <a:r>
            <a:rPr lang="en-US" sz="1400" dirty="0">
              <a:solidFill>
                <a:schemeClr val="bg2">
                  <a:lumMod val="75000"/>
                </a:schemeClr>
              </a:solidFill>
              <a:latin typeface="Arial" panose="020B0604020202020204" pitchFamily="34" charset="0"/>
              <a:cs typeface="Arial" panose="020B0604020202020204" pitchFamily="34" charset="0"/>
            </a:rPr>
            <a:t>Prioritize Investments</a:t>
          </a:r>
          <a:endParaRPr lang="en-IN" sz="1400" dirty="0">
            <a:solidFill>
              <a:schemeClr val="bg2">
                <a:lumMod val="75000"/>
              </a:schemeClr>
            </a:solidFill>
            <a:latin typeface="Arial" panose="020B0604020202020204" pitchFamily="34" charset="0"/>
            <a:cs typeface="Arial" panose="020B0604020202020204" pitchFamily="34" charset="0"/>
          </a:endParaRPr>
        </a:p>
      </dgm:t>
    </dgm:pt>
    <dgm:pt modelId="{AD54339F-1EE0-4134-9742-A48F05F7DF43}" type="parTrans" cxnId="{63C64C23-9ED8-4785-9EB9-A7800CB4B51C}">
      <dgm:prSet/>
      <dgm:spPr/>
      <dgm:t>
        <a:bodyPr/>
        <a:lstStyle/>
        <a:p>
          <a:endParaRPr lang="en-IN"/>
        </a:p>
      </dgm:t>
    </dgm:pt>
    <dgm:pt modelId="{0E0DC6BD-51FF-425C-BB1C-6E3FC53E23F3}" type="sibTrans" cxnId="{63C64C23-9ED8-4785-9EB9-A7800CB4B51C}">
      <dgm:prSet/>
      <dgm:spPr/>
      <dgm:t>
        <a:bodyPr/>
        <a:lstStyle/>
        <a:p>
          <a:endParaRPr lang="en-IN"/>
        </a:p>
      </dgm:t>
    </dgm:pt>
    <dgm:pt modelId="{4C071B54-16C4-4A5F-8ACE-3C563569AE1F}">
      <dgm:prSet phldrT="[Text]" custT="1"/>
      <dgm:spPr/>
      <dgm:t>
        <a:bodyPr/>
        <a:lstStyle/>
        <a:p>
          <a:r>
            <a:rPr lang="en-US" sz="1400" b="0" i="0" dirty="0">
              <a:solidFill>
                <a:schemeClr val="bg2">
                  <a:lumMod val="75000"/>
                </a:schemeClr>
              </a:solidFill>
              <a:effectLst/>
              <a:latin typeface="Arial" panose="020B0604020202020204" pitchFamily="34" charset="0"/>
              <a:cs typeface="Arial" panose="020B0604020202020204" pitchFamily="34" charset="0"/>
            </a:rPr>
            <a:t>Gauge where you can gain a competitive advantage</a:t>
          </a:r>
          <a:endParaRPr lang="en-IN" sz="1400" dirty="0">
            <a:solidFill>
              <a:schemeClr val="bg2">
                <a:lumMod val="75000"/>
              </a:schemeClr>
            </a:solidFill>
            <a:latin typeface="Arial" panose="020B0604020202020204" pitchFamily="34" charset="0"/>
            <a:cs typeface="Arial" panose="020B0604020202020204" pitchFamily="34" charset="0"/>
          </a:endParaRPr>
        </a:p>
      </dgm:t>
    </dgm:pt>
    <dgm:pt modelId="{09F66DFD-2ABE-44EE-8178-177B71A46BD9}" type="parTrans" cxnId="{5479C644-9BD8-4C32-BEFC-ABDC99EC1332}">
      <dgm:prSet/>
      <dgm:spPr/>
      <dgm:t>
        <a:bodyPr/>
        <a:lstStyle/>
        <a:p>
          <a:endParaRPr lang="en-IN"/>
        </a:p>
      </dgm:t>
    </dgm:pt>
    <dgm:pt modelId="{286472F2-0E19-40E5-A6FF-098D12F0AFDB}" type="sibTrans" cxnId="{5479C644-9BD8-4C32-BEFC-ABDC99EC1332}">
      <dgm:prSet/>
      <dgm:spPr/>
      <dgm:t>
        <a:bodyPr/>
        <a:lstStyle/>
        <a:p>
          <a:endParaRPr lang="en-IN"/>
        </a:p>
      </dgm:t>
    </dgm:pt>
    <dgm:pt modelId="{0A558CD8-0436-47BC-9B56-80B8C80C0EB2}" type="pres">
      <dgm:prSet presAssocID="{D53B6F3C-4C82-44FB-BDF4-6424413B7E1E}" presName="Name0" presStyleCnt="0">
        <dgm:presLayoutVars>
          <dgm:chMax val="11"/>
          <dgm:chPref val="11"/>
          <dgm:dir/>
          <dgm:resizeHandles/>
        </dgm:presLayoutVars>
      </dgm:prSet>
      <dgm:spPr/>
    </dgm:pt>
    <dgm:pt modelId="{3BDE9E6C-6ED0-4255-A8B3-87A6FCEEB0DA}" type="pres">
      <dgm:prSet presAssocID="{5A82EB4D-D615-47A1-9E7E-CAA53E6912E9}" presName="Accent4" presStyleCnt="0"/>
      <dgm:spPr/>
    </dgm:pt>
    <dgm:pt modelId="{730474E8-75D6-4D32-8F7C-D3CDCB2D5C5C}" type="pres">
      <dgm:prSet presAssocID="{5A82EB4D-D615-47A1-9E7E-CAA53E6912E9}" presName="Accent" presStyleLbl="node1" presStyleIdx="0" presStyleCnt="4"/>
      <dgm:spPr/>
    </dgm:pt>
    <dgm:pt modelId="{F88DF083-2DCC-4743-BC6B-274E44E29A23}" type="pres">
      <dgm:prSet presAssocID="{5A82EB4D-D615-47A1-9E7E-CAA53E6912E9}" presName="ParentBackground4" presStyleCnt="0"/>
      <dgm:spPr/>
    </dgm:pt>
    <dgm:pt modelId="{1EF1040B-0746-466D-A352-805112AD1A1C}" type="pres">
      <dgm:prSet presAssocID="{5A82EB4D-D615-47A1-9E7E-CAA53E6912E9}" presName="ParentBackground" presStyleLbl="fgAcc1" presStyleIdx="0" presStyleCnt="4"/>
      <dgm:spPr/>
    </dgm:pt>
    <dgm:pt modelId="{1B0ACCF7-088A-4F16-BB51-50A0AA6B16F9}" type="pres">
      <dgm:prSet presAssocID="{5A82EB4D-D615-47A1-9E7E-CAA53E6912E9}" presName="Parent4" presStyleLbl="revTx" presStyleIdx="0" presStyleCnt="0">
        <dgm:presLayoutVars>
          <dgm:chMax val="1"/>
          <dgm:chPref val="1"/>
          <dgm:bulletEnabled val="1"/>
        </dgm:presLayoutVars>
      </dgm:prSet>
      <dgm:spPr/>
    </dgm:pt>
    <dgm:pt modelId="{8FA18954-090A-4E86-8E89-018EE5A1B01D}" type="pres">
      <dgm:prSet presAssocID="{4C071B54-16C4-4A5F-8ACE-3C563569AE1F}" presName="Accent3" presStyleCnt="0"/>
      <dgm:spPr/>
    </dgm:pt>
    <dgm:pt modelId="{AAFD524A-8606-417A-A1FA-BB1B27DE4833}" type="pres">
      <dgm:prSet presAssocID="{4C071B54-16C4-4A5F-8ACE-3C563569AE1F}" presName="Accent" presStyleLbl="node1" presStyleIdx="1" presStyleCnt="4"/>
      <dgm:spPr/>
    </dgm:pt>
    <dgm:pt modelId="{9292B77B-30F3-4581-A504-7E0B25DB4CA2}" type="pres">
      <dgm:prSet presAssocID="{4C071B54-16C4-4A5F-8ACE-3C563569AE1F}" presName="ParentBackground3" presStyleCnt="0"/>
      <dgm:spPr/>
    </dgm:pt>
    <dgm:pt modelId="{F383929D-1728-4B9A-A9DF-8CD4B1F6A526}" type="pres">
      <dgm:prSet presAssocID="{4C071B54-16C4-4A5F-8ACE-3C563569AE1F}" presName="ParentBackground" presStyleLbl="fgAcc1" presStyleIdx="1" presStyleCnt="4"/>
      <dgm:spPr/>
    </dgm:pt>
    <dgm:pt modelId="{3EBC5696-67D2-4A57-9767-012498DA6776}" type="pres">
      <dgm:prSet presAssocID="{4C071B54-16C4-4A5F-8ACE-3C563569AE1F}" presName="Parent3" presStyleLbl="revTx" presStyleIdx="0" presStyleCnt="0">
        <dgm:presLayoutVars>
          <dgm:chMax val="1"/>
          <dgm:chPref val="1"/>
          <dgm:bulletEnabled val="1"/>
        </dgm:presLayoutVars>
      </dgm:prSet>
      <dgm:spPr/>
    </dgm:pt>
    <dgm:pt modelId="{92B5D41A-280A-4CA4-8143-3EA53381A63B}" type="pres">
      <dgm:prSet presAssocID="{79ACD386-9751-4A7E-85BC-E413124DB59A}" presName="Accent2" presStyleCnt="0"/>
      <dgm:spPr/>
    </dgm:pt>
    <dgm:pt modelId="{B623786E-B8B9-42C0-99AF-8AD75CD57B78}" type="pres">
      <dgm:prSet presAssocID="{79ACD386-9751-4A7E-85BC-E413124DB59A}" presName="Accent" presStyleLbl="node1" presStyleIdx="2" presStyleCnt="4"/>
      <dgm:spPr/>
    </dgm:pt>
    <dgm:pt modelId="{06805F71-A78D-431B-B96E-74C1C454DA26}" type="pres">
      <dgm:prSet presAssocID="{79ACD386-9751-4A7E-85BC-E413124DB59A}" presName="ParentBackground2" presStyleCnt="0"/>
      <dgm:spPr/>
    </dgm:pt>
    <dgm:pt modelId="{596F8855-8F8D-442E-AFCC-FE9D4E78D63B}" type="pres">
      <dgm:prSet presAssocID="{79ACD386-9751-4A7E-85BC-E413124DB59A}" presName="ParentBackground" presStyleLbl="fgAcc1" presStyleIdx="2" presStyleCnt="4"/>
      <dgm:spPr/>
    </dgm:pt>
    <dgm:pt modelId="{9EC1FE60-894E-4795-93D6-3DE328F5DBD2}" type="pres">
      <dgm:prSet presAssocID="{79ACD386-9751-4A7E-85BC-E413124DB59A}" presName="Parent2" presStyleLbl="revTx" presStyleIdx="0" presStyleCnt="0">
        <dgm:presLayoutVars>
          <dgm:chMax val="1"/>
          <dgm:chPref val="1"/>
          <dgm:bulletEnabled val="1"/>
        </dgm:presLayoutVars>
      </dgm:prSet>
      <dgm:spPr/>
    </dgm:pt>
    <dgm:pt modelId="{8B7BFD27-17A8-489A-AF31-F5974E1A1BB3}" type="pres">
      <dgm:prSet presAssocID="{591D8C62-1084-45A9-B1AC-4596B2402A3C}" presName="Accent1" presStyleCnt="0"/>
      <dgm:spPr/>
    </dgm:pt>
    <dgm:pt modelId="{FAC3DE71-A9B9-465F-B46C-A77DC89C1DB0}" type="pres">
      <dgm:prSet presAssocID="{591D8C62-1084-45A9-B1AC-4596B2402A3C}" presName="Accent" presStyleLbl="node1" presStyleIdx="3" presStyleCnt="4"/>
      <dgm:spPr/>
    </dgm:pt>
    <dgm:pt modelId="{5077EF13-283E-467C-837B-CECDBF3A4715}" type="pres">
      <dgm:prSet presAssocID="{591D8C62-1084-45A9-B1AC-4596B2402A3C}" presName="ParentBackground1" presStyleCnt="0"/>
      <dgm:spPr/>
    </dgm:pt>
    <dgm:pt modelId="{D16BCA77-E236-4520-A8CF-04F7C03F74C6}" type="pres">
      <dgm:prSet presAssocID="{591D8C62-1084-45A9-B1AC-4596B2402A3C}" presName="ParentBackground" presStyleLbl="fgAcc1" presStyleIdx="3" presStyleCnt="4"/>
      <dgm:spPr/>
    </dgm:pt>
    <dgm:pt modelId="{711CC4BA-83CE-4C40-8BBE-C8D5DDEF90E3}" type="pres">
      <dgm:prSet presAssocID="{591D8C62-1084-45A9-B1AC-4596B2402A3C}" presName="Parent1" presStyleLbl="revTx" presStyleIdx="0" presStyleCnt="0">
        <dgm:presLayoutVars>
          <dgm:chMax val="1"/>
          <dgm:chPref val="1"/>
          <dgm:bulletEnabled val="1"/>
        </dgm:presLayoutVars>
      </dgm:prSet>
      <dgm:spPr/>
    </dgm:pt>
  </dgm:ptLst>
  <dgm:cxnLst>
    <dgm:cxn modelId="{35D7E622-0019-4D70-8088-DBC9AD9F7296}" type="presOf" srcId="{D53B6F3C-4C82-44FB-BDF4-6424413B7E1E}" destId="{0A558CD8-0436-47BC-9B56-80B8C80C0EB2}" srcOrd="0" destOrd="0" presId="urn:microsoft.com/office/officeart/2011/layout/CircleProcess"/>
    <dgm:cxn modelId="{63C64C23-9ED8-4785-9EB9-A7800CB4B51C}" srcId="{D53B6F3C-4C82-44FB-BDF4-6424413B7E1E}" destId="{5A82EB4D-D615-47A1-9E7E-CAA53E6912E9}" srcOrd="3" destOrd="0" parTransId="{AD54339F-1EE0-4134-9742-A48F05F7DF43}" sibTransId="{0E0DC6BD-51FF-425C-BB1C-6E3FC53E23F3}"/>
    <dgm:cxn modelId="{32DE7F64-5178-42AA-A6D9-678A96A7EC26}" type="presOf" srcId="{79ACD386-9751-4A7E-85BC-E413124DB59A}" destId="{596F8855-8F8D-442E-AFCC-FE9D4E78D63B}" srcOrd="0" destOrd="0" presId="urn:microsoft.com/office/officeart/2011/layout/CircleProcess"/>
    <dgm:cxn modelId="{5479C644-9BD8-4C32-BEFC-ABDC99EC1332}" srcId="{D53B6F3C-4C82-44FB-BDF4-6424413B7E1E}" destId="{4C071B54-16C4-4A5F-8ACE-3C563569AE1F}" srcOrd="2" destOrd="0" parTransId="{09F66DFD-2ABE-44EE-8178-177B71A46BD9}" sibTransId="{286472F2-0E19-40E5-A6FF-098D12F0AFDB}"/>
    <dgm:cxn modelId="{4090496F-1919-41E2-B092-DED4EFD9330A}" type="presOf" srcId="{4C071B54-16C4-4A5F-8ACE-3C563569AE1F}" destId="{F383929D-1728-4B9A-A9DF-8CD4B1F6A526}" srcOrd="0" destOrd="0" presId="urn:microsoft.com/office/officeart/2011/layout/CircleProcess"/>
    <dgm:cxn modelId="{37761870-2A64-4132-B46B-496F3288C364}" type="presOf" srcId="{591D8C62-1084-45A9-B1AC-4596B2402A3C}" destId="{711CC4BA-83CE-4C40-8BBE-C8D5DDEF90E3}" srcOrd="1" destOrd="0" presId="urn:microsoft.com/office/officeart/2011/layout/CircleProcess"/>
    <dgm:cxn modelId="{5EB97877-6297-41FE-A249-97D2FD989553}" srcId="{D53B6F3C-4C82-44FB-BDF4-6424413B7E1E}" destId="{79ACD386-9751-4A7E-85BC-E413124DB59A}" srcOrd="1" destOrd="0" parTransId="{EE8A3ABD-4B8F-4D38-9B35-9690D61909D9}" sibTransId="{9B5474B5-162D-4258-A2E0-D2D003A25958}"/>
    <dgm:cxn modelId="{8FED78A6-7754-47B7-BE06-03FDAFAF2649}" type="presOf" srcId="{4C071B54-16C4-4A5F-8ACE-3C563569AE1F}" destId="{3EBC5696-67D2-4A57-9767-012498DA6776}" srcOrd="1" destOrd="0" presId="urn:microsoft.com/office/officeart/2011/layout/CircleProcess"/>
    <dgm:cxn modelId="{3F7525BD-A21F-4A7B-ABE6-2F1B10314D61}" type="presOf" srcId="{5A82EB4D-D615-47A1-9E7E-CAA53E6912E9}" destId="{1B0ACCF7-088A-4F16-BB51-50A0AA6B16F9}" srcOrd="1" destOrd="0" presId="urn:microsoft.com/office/officeart/2011/layout/CircleProcess"/>
    <dgm:cxn modelId="{420BE6BF-24E6-404D-85AB-91033C9FADD3}" type="presOf" srcId="{79ACD386-9751-4A7E-85BC-E413124DB59A}" destId="{9EC1FE60-894E-4795-93D6-3DE328F5DBD2}" srcOrd="1" destOrd="0" presId="urn:microsoft.com/office/officeart/2011/layout/CircleProcess"/>
    <dgm:cxn modelId="{1B92F1C8-8672-415B-9D44-81FCECD74674}" type="presOf" srcId="{591D8C62-1084-45A9-B1AC-4596B2402A3C}" destId="{D16BCA77-E236-4520-A8CF-04F7C03F74C6}" srcOrd="0" destOrd="0" presId="urn:microsoft.com/office/officeart/2011/layout/CircleProcess"/>
    <dgm:cxn modelId="{940C85EF-1FEE-4A99-96B9-135E57A28CBF}" srcId="{D53B6F3C-4C82-44FB-BDF4-6424413B7E1E}" destId="{591D8C62-1084-45A9-B1AC-4596B2402A3C}" srcOrd="0" destOrd="0" parTransId="{6234C164-2666-4AFE-9F6C-C0CA89E7D4F3}" sibTransId="{65EED2C0-C422-430E-A9C4-AF096B157CA9}"/>
    <dgm:cxn modelId="{EDC1E0F1-40D0-42D6-BFB0-23E4F43B30AE}" type="presOf" srcId="{5A82EB4D-D615-47A1-9E7E-CAA53E6912E9}" destId="{1EF1040B-0746-466D-A352-805112AD1A1C}" srcOrd="0" destOrd="0" presId="urn:microsoft.com/office/officeart/2011/layout/CircleProcess"/>
    <dgm:cxn modelId="{F5D5E7AB-B42C-409F-AE9B-7E125C7563DD}" type="presParOf" srcId="{0A558CD8-0436-47BC-9B56-80B8C80C0EB2}" destId="{3BDE9E6C-6ED0-4255-A8B3-87A6FCEEB0DA}" srcOrd="0" destOrd="0" presId="urn:microsoft.com/office/officeart/2011/layout/CircleProcess"/>
    <dgm:cxn modelId="{AC4817F0-9FF7-4E38-8F84-71590B95AB54}" type="presParOf" srcId="{3BDE9E6C-6ED0-4255-A8B3-87A6FCEEB0DA}" destId="{730474E8-75D6-4D32-8F7C-D3CDCB2D5C5C}" srcOrd="0" destOrd="0" presId="urn:microsoft.com/office/officeart/2011/layout/CircleProcess"/>
    <dgm:cxn modelId="{A53D6B33-43B5-47DF-ACFF-ECCB2DDAC1E4}" type="presParOf" srcId="{0A558CD8-0436-47BC-9B56-80B8C80C0EB2}" destId="{F88DF083-2DCC-4743-BC6B-274E44E29A23}" srcOrd="1" destOrd="0" presId="urn:microsoft.com/office/officeart/2011/layout/CircleProcess"/>
    <dgm:cxn modelId="{D4AC244B-7698-40D1-8FD2-253E03B7FE5C}" type="presParOf" srcId="{F88DF083-2DCC-4743-BC6B-274E44E29A23}" destId="{1EF1040B-0746-466D-A352-805112AD1A1C}" srcOrd="0" destOrd="0" presId="urn:microsoft.com/office/officeart/2011/layout/CircleProcess"/>
    <dgm:cxn modelId="{BB475935-0F41-4913-8F69-91484D4E4225}" type="presParOf" srcId="{0A558CD8-0436-47BC-9B56-80B8C80C0EB2}" destId="{1B0ACCF7-088A-4F16-BB51-50A0AA6B16F9}" srcOrd="2" destOrd="0" presId="urn:microsoft.com/office/officeart/2011/layout/CircleProcess"/>
    <dgm:cxn modelId="{E3B76685-59E4-42E5-B626-2A6661123335}" type="presParOf" srcId="{0A558CD8-0436-47BC-9B56-80B8C80C0EB2}" destId="{8FA18954-090A-4E86-8E89-018EE5A1B01D}" srcOrd="3" destOrd="0" presId="urn:microsoft.com/office/officeart/2011/layout/CircleProcess"/>
    <dgm:cxn modelId="{925F3413-D992-446B-BB93-7793703E3AA4}" type="presParOf" srcId="{8FA18954-090A-4E86-8E89-018EE5A1B01D}" destId="{AAFD524A-8606-417A-A1FA-BB1B27DE4833}" srcOrd="0" destOrd="0" presId="urn:microsoft.com/office/officeart/2011/layout/CircleProcess"/>
    <dgm:cxn modelId="{16E1BA81-CDE4-431D-AD73-F0E70FEF2F7F}" type="presParOf" srcId="{0A558CD8-0436-47BC-9B56-80B8C80C0EB2}" destId="{9292B77B-30F3-4581-A504-7E0B25DB4CA2}" srcOrd="4" destOrd="0" presId="urn:microsoft.com/office/officeart/2011/layout/CircleProcess"/>
    <dgm:cxn modelId="{8A84BB88-787C-4F67-B23E-6A56A54B6565}" type="presParOf" srcId="{9292B77B-30F3-4581-A504-7E0B25DB4CA2}" destId="{F383929D-1728-4B9A-A9DF-8CD4B1F6A526}" srcOrd="0" destOrd="0" presId="urn:microsoft.com/office/officeart/2011/layout/CircleProcess"/>
    <dgm:cxn modelId="{E35E6DAB-B3FB-49AA-BDA3-13BF42369480}" type="presParOf" srcId="{0A558CD8-0436-47BC-9B56-80B8C80C0EB2}" destId="{3EBC5696-67D2-4A57-9767-012498DA6776}" srcOrd="5" destOrd="0" presId="urn:microsoft.com/office/officeart/2011/layout/CircleProcess"/>
    <dgm:cxn modelId="{B547BFCE-7D16-4134-AED7-8B8A8FFD936F}" type="presParOf" srcId="{0A558CD8-0436-47BC-9B56-80B8C80C0EB2}" destId="{92B5D41A-280A-4CA4-8143-3EA53381A63B}" srcOrd="6" destOrd="0" presId="urn:microsoft.com/office/officeart/2011/layout/CircleProcess"/>
    <dgm:cxn modelId="{EB5D98D7-15C6-4D3D-BC9A-AE60FAAB1C11}" type="presParOf" srcId="{92B5D41A-280A-4CA4-8143-3EA53381A63B}" destId="{B623786E-B8B9-42C0-99AF-8AD75CD57B78}" srcOrd="0" destOrd="0" presId="urn:microsoft.com/office/officeart/2011/layout/CircleProcess"/>
    <dgm:cxn modelId="{97D67B3D-94E2-4D9B-AB7C-6D511B55B6D4}" type="presParOf" srcId="{0A558CD8-0436-47BC-9B56-80B8C80C0EB2}" destId="{06805F71-A78D-431B-B96E-74C1C454DA26}" srcOrd="7" destOrd="0" presId="urn:microsoft.com/office/officeart/2011/layout/CircleProcess"/>
    <dgm:cxn modelId="{FFAC23B2-6128-44A9-BAAC-3F838193D96D}" type="presParOf" srcId="{06805F71-A78D-431B-B96E-74C1C454DA26}" destId="{596F8855-8F8D-442E-AFCC-FE9D4E78D63B}" srcOrd="0" destOrd="0" presId="urn:microsoft.com/office/officeart/2011/layout/CircleProcess"/>
    <dgm:cxn modelId="{3E15D241-7508-4E36-9B10-FAB95D7BE112}" type="presParOf" srcId="{0A558CD8-0436-47BC-9B56-80B8C80C0EB2}" destId="{9EC1FE60-894E-4795-93D6-3DE328F5DBD2}" srcOrd="8" destOrd="0" presId="urn:microsoft.com/office/officeart/2011/layout/CircleProcess"/>
    <dgm:cxn modelId="{3EF1D6FE-0729-412B-89D4-B8F620EE4813}" type="presParOf" srcId="{0A558CD8-0436-47BC-9B56-80B8C80C0EB2}" destId="{8B7BFD27-17A8-489A-AF31-F5974E1A1BB3}" srcOrd="9" destOrd="0" presId="urn:microsoft.com/office/officeart/2011/layout/CircleProcess"/>
    <dgm:cxn modelId="{639C8080-39CD-4C20-9B1F-48AD4ACB12F2}" type="presParOf" srcId="{8B7BFD27-17A8-489A-AF31-F5974E1A1BB3}" destId="{FAC3DE71-A9B9-465F-B46C-A77DC89C1DB0}" srcOrd="0" destOrd="0" presId="urn:microsoft.com/office/officeart/2011/layout/CircleProcess"/>
    <dgm:cxn modelId="{409F9106-5F6F-4D6A-B67C-EE301B83D7CD}" type="presParOf" srcId="{0A558CD8-0436-47BC-9B56-80B8C80C0EB2}" destId="{5077EF13-283E-467C-837B-CECDBF3A4715}" srcOrd="10" destOrd="0" presId="urn:microsoft.com/office/officeart/2011/layout/CircleProcess"/>
    <dgm:cxn modelId="{AF7DD2D7-EBD3-48CB-8805-A55385A88790}" type="presParOf" srcId="{5077EF13-283E-467C-837B-CECDBF3A4715}" destId="{D16BCA77-E236-4520-A8CF-04F7C03F74C6}" srcOrd="0" destOrd="0" presId="urn:microsoft.com/office/officeart/2011/layout/CircleProcess"/>
    <dgm:cxn modelId="{B51BB533-1949-4D93-986D-AD809E3761AF}" type="presParOf" srcId="{0A558CD8-0436-47BC-9B56-80B8C80C0EB2}" destId="{711CC4BA-83CE-4C40-8BBE-C8D5DDEF90E3}" srcOrd="11"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92F9C6-85D8-462D-AD2A-E3A04421D6CB}">
      <dsp:nvSpPr>
        <dsp:cNvPr id="0" name=""/>
        <dsp:cNvSpPr/>
      </dsp:nvSpPr>
      <dsp:spPr>
        <a:xfrm rot="5400000">
          <a:off x="2086047" y="60675"/>
          <a:ext cx="1273060" cy="1152297"/>
        </a:xfrm>
        <a:prstGeom prst="hexagon">
          <a:avLst>
            <a:gd name="adj" fmla="val 25000"/>
            <a:gd name="vf" fmla="val 115470"/>
          </a:avLst>
        </a:prstGeom>
        <a:solidFill>
          <a:schemeClr val="tx2">
            <a:lumMod val="40000"/>
            <a:lumOff val="6000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IN" sz="1100" b="1" i="0" kern="1200" dirty="0">
              <a:solidFill>
                <a:schemeClr val="bg2">
                  <a:lumMod val="75000"/>
                </a:schemeClr>
              </a:solidFill>
              <a:latin typeface="Arial" panose="020B0604020202020204" pitchFamily="34" charset="0"/>
              <a:cs typeface="Arial" panose="020B0604020202020204" pitchFamily="34" charset="0"/>
            </a:rPr>
            <a:t>Growing use of internet and </a:t>
          </a:r>
          <a:endParaRPr lang="en-IN" sz="1100" kern="1200" dirty="0"/>
        </a:p>
        <a:p>
          <a:pPr marL="0" lvl="0" indent="0" algn="ctr" defTabSz="488950">
            <a:lnSpc>
              <a:spcPct val="90000"/>
            </a:lnSpc>
            <a:spcBef>
              <a:spcPct val="0"/>
            </a:spcBef>
            <a:spcAft>
              <a:spcPct val="35000"/>
            </a:spcAft>
            <a:buNone/>
          </a:pPr>
          <a:r>
            <a:rPr lang="en-IN" sz="1100" b="1" i="0" kern="1200" dirty="0">
              <a:solidFill>
                <a:schemeClr val="bg2">
                  <a:lumMod val="75000"/>
                </a:schemeClr>
              </a:solidFill>
              <a:latin typeface="Arial" panose="020B0604020202020204" pitchFamily="34" charset="0"/>
              <a:cs typeface="Arial" panose="020B0604020202020204" pitchFamily="34" charset="0"/>
            </a:rPr>
            <a:t>smart devices</a:t>
          </a:r>
          <a:endParaRPr lang="en-IN" sz="1100" b="1" kern="1200" dirty="0">
            <a:solidFill>
              <a:schemeClr val="bg2">
                <a:lumMod val="75000"/>
              </a:schemeClr>
            </a:solidFill>
            <a:latin typeface="Arial" panose="020B0604020202020204" pitchFamily="34" charset="0"/>
            <a:cs typeface="Arial" panose="020B0604020202020204" pitchFamily="34" charset="0"/>
          </a:endParaRPr>
        </a:p>
      </dsp:txBody>
      <dsp:txXfrm rot="-5400000">
        <a:off x="2329369" y="202407"/>
        <a:ext cx="786415" cy="868834"/>
      </dsp:txXfrm>
    </dsp:sp>
    <dsp:sp modelId="{C4B6F9A4-7700-45F0-B96A-80CD44BF714C}">
      <dsp:nvSpPr>
        <dsp:cNvPr id="0" name=""/>
        <dsp:cNvSpPr/>
      </dsp:nvSpPr>
      <dsp:spPr>
        <a:xfrm>
          <a:off x="3432605" y="254906"/>
          <a:ext cx="1420735" cy="763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b="0" i="0" kern="1200" dirty="0">
              <a:solidFill>
                <a:schemeClr val="tx2">
                  <a:lumMod val="60000"/>
                  <a:lumOff val="40000"/>
                </a:schemeClr>
              </a:solidFill>
              <a:effectLst/>
              <a:latin typeface="Arial" panose="020B0604020202020204" pitchFamily="34" charset="0"/>
              <a:cs typeface="Arial" panose="020B0604020202020204" pitchFamily="34" charset="0"/>
            </a:rPr>
            <a:t>Impact of COVID-19 has increasingly accelerated the growth of digital transformation. operation.</a:t>
          </a:r>
          <a:endParaRPr lang="en-IN" sz="1100" kern="1200" dirty="0">
            <a:solidFill>
              <a:schemeClr val="tx2">
                <a:lumMod val="60000"/>
                <a:lumOff val="40000"/>
              </a:schemeClr>
            </a:solidFill>
          </a:endParaRPr>
        </a:p>
      </dsp:txBody>
      <dsp:txXfrm>
        <a:off x="3432605" y="254906"/>
        <a:ext cx="1420735" cy="763836"/>
      </dsp:txXfrm>
    </dsp:sp>
    <dsp:sp modelId="{5A755C3E-FF5C-4B79-8EB8-6BCA0AEE4C29}">
      <dsp:nvSpPr>
        <dsp:cNvPr id="0" name=""/>
        <dsp:cNvSpPr/>
      </dsp:nvSpPr>
      <dsp:spPr>
        <a:xfrm rot="5400000">
          <a:off x="964485" y="83042"/>
          <a:ext cx="1273060" cy="1107562"/>
        </a:xfrm>
        <a:prstGeom prst="hexagon">
          <a:avLst>
            <a:gd name="adj" fmla="val 25000"/>
            <a:gd name="vf" fmla="val 11547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IN" sz="1200" b="1" i="0" kern="1200" dirty="0">
              <a:solidFill>
                <a:schemeClr val="tx2">
                  <a:lumMod val="60000"/>
                  <a:lumOff val="40000"/>
                </a:schemeClr>
              </a:solidFill>
              <a:latin typeface="Arial" panose="020B0604020202020204" pitchFamily="34" charset="0"/>
              <a:cs typeface="Arial" panose="020B0604020202020204" pitchFamily="34" charset="0"/>
            </a:rPr>
            <a:t>Drivers</a:t>
          </a:r>
          <a:endParaRPr lang="en-IN" sz="1200" b="1" kern="1200" dirty="0">
            <a:solidFill>
              <a:schemeClr val="tx2">
                <a:lumMod val="60000"/>
                <a:lumOff val="40000"/>
              </a:schemeClr>
            </a:solidFill>
            <a:latin typeface="Arial" panose="020B0604020202020204" pitchFamily="34" charset="0"/>
            <a:cs typeface="Arial" panose="020B0604020202020204" pitchFamily="34" charset="0"/>
          </a:endParaRPr>
        </a:p>
      </dsp:txBody>
      <dsp:txXfrm rot="-5400000">
        <a:off x="1219829" y="198678"/>
        <a:ext cx="762372" cy="876290"/>
      </dsp:txXfrm>
    </dsp:sp>
    <dsp:sp modelId="{076765DA-62A7-4B36-94CD-9B920C578B66}">
      <dsp:nvSpPr>
        <dsp:cNvPr id="0" name=""/>
        <dsp:cNvSpPr/>
      </dsp:nvSpPr>
      <dsp:spPr>
        <a:xfrm rot="5400000">
          <a:off x="1532300" y="978664"/>
          <a:ext cx="1273060" cy="1352987"/>
        </a:xfrm>
        <a:prstGeom prst="hexagon">
          <a:avLst>
            <a:gd name="adj" fmla="val 25000"/>
            <a:gd name="vf" fmla="val 115470"/>
          </a:avLst>
        </a:prstGeom>
        <a:solidFill>
          <a:schemeClr val="tx2">
            <a:lumMod val="40000"/>
            <a:lumOff val="6000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IN" sz="1100" b="1" i="0" kern="1200" dirty="0">
              <a:solidFill>
                <a:schemeClr val="bg2">
                  <a:lumMod val="75000"/>
                </a:schemeClr>
              </a:solidFill>
              <a:latin typeface="Arial" panose="020B0604020202020204" pitchFamily="34" charset="0"/>
              <a:cs typeface="Arial" panose="020B0604020202020204" pitchFamily="34" charset="0"/>
            </a:rPr>
            <a:t>Government initiatives towards digitization</a:t>
          </a:r>
          <a:endParaRPr lang="en-IN" sz="1100" b="1" kern="1200" dirty="0">
            <a:solidFill>
              <a:schemeClr val="bg2">
                <a:lumMod val="75000"/>
              </a:schemeClr>
            </a:solidFill>
            <a:latin typeface="Arial" panose="020B0604020202020204" pitchFamily="34" charset="0"/>
            <a:cs typeface="Arial" panose="020B0604020202020204" pitchFamily="34" charset="0"/>
          </a:endParaRPr>
        </a:p>
      </dsp:txBody>
      <dsp:txXfrm rot="-5400000">
        <a:off x="1717835" y="1230804"/>
        <a:ext cx="901991" cy="848706"/>
      </dsp:txXfrm>
    </dsp:sp>
    <dsp:sp modelId="{6D0B7A50-5FEC-4AF9-9348-1965A698DF2E}">
      <dsp:nvSpPr>
        <dsp:cNvPr id="0" name=""/>
        <dsp:cNvSpPr/>
      </dsp:nvSpPr>
      <dsp:spPr>
        <a:xfrm>
          <a:off x="72230" y="1357796"/>
          <a:ext cx="1374905" cy="763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r" defTabSz="488950">
            <a:lnSpc>
              <a:spcPct val="90000"/>
            </a:lnSpc>
            <a:spcBef>
              <a:spcPct val="0"/>
            </a:spcBef>
            <a:spcAft>
              <a:spcPct val="35000"/>
            </a:spcAft>
            <a:buNone/>
          </a:pPr>
          <a:r>
            <a:rPr lang="en-US" sz="1100" b="0" i="0" kern="1200" dirty="0">
              <a:solidFill>
                <a:srgbClr val="82FFFF">
                  <a:lumMod val="60000"/>
                  <a:lumOff val="40000"/>
                </a:srgbClr>
              </a:solidFill>
              <a:effectLst/>
              <a:latin typeface="Arial" panose="020B0604020202020204" pitchFamily="34" charset="0"/>
              <a:ea typeface="+mn-ea"/>
              <a:cs typeface="Arial" panose="020B0604020202020204" pitchFamily="34" charset="0"/>
            </a:rPr>
            <a:t>Integration of digital technologies enhances the customer experience </a:t>
          </a:r>
          <a:endParaRPr lang="en-IN" sz="1100" b="0" i="0" kern="1200" dirty="0">
            <a:solidFill>
              <a:srgbClr val="82FFFF">
                <a:lumMod val="60000"/>
                <a:lumOff val="40000"/>
              </a:srgbClr>
            </a:solidFill>
            <a:effectLst/>
            <a:latin typeface="Arial" panose="020B0604020202020204" pitchFamily="34" charset="0"/>
            <a:ea typeface="+mn-ea"/>
            <a:cs typeface="Arial" panose="020B0604020202020204" pitchFamily="34" charset="0"/>
          </a:endParaRPr>
        </a:p>
      </dsp:txBody>
      <dsp:txXfrm>
        <a:off x="72230" y="1357796"/>
        <a:ext cx="1374905" cy="763836"/>
      </dsp:txXfrm>
    </dsp:sp>
    <dsp:sp modelId="{81A44879-1026-4C04-8499-139B289956C0}">
      <dsp:nvSpPr>
        <dsp:cNvPr id="0" name=""/>
        <dsp:cNvSpPr/>
      </dsp:nvSpPr>
      <dsp:spPr>
        <a:xfrm rot="5400000">
          <a:off x="2659523" y="933910"/>
          <a:ext cx="1317693" cy="1443641"/>
        </a:xfrm>
        <a:prstGeom prst="hexagon">
          <a:avLst>
            <a:gd name="adj" fmla="val 25000"/>
            <a:gd name="vf" fmla="val 115470"/>
          </a:avLst>
        </a:prstGeom>
        <a:solidFill>
          <a:schemeClr val="tx2">
            <a:lumMod val="40000"/>
            <a:lumOff val="6000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n-IN" sz="1100" b="1" i="0" kern="1200" dirty="0">
              <a:solidFill>
                <a:schemeClr val="bg2">
                  <a:lumMod val="75000"/>
                </a:schemeClr>
              </a:solidFill>
              <a:latin typeface="Arial" panose="020B0604020202020204" pitchFamily="34" charset="0"/>
              <a:cs typeface="Arial" panose="020B0604020202020204" pitchFamily="34" charset="0"/>
            </a:rPr>
            <a:t>Increasing technological advancements</a:t>
          </a:r>
          <a:endParaRPr lang="en-IN" sz="1100" b="1" kern="1200" dirty="0">
            <a:solidFill>
              <a:schemeClr val="bg2">
                <a:lumMod val="75000"/>
              </a:schemeClr>
            </a:solidFill>
            <a:latin typeface="Arial" panose="020B0604020202020204" pitchFamily="34" charset="0"/>
            <a:cs typeface="Arial" panose="020B0604020202020204" pitchFamily="34" charset="0"/>
          </a:endParaRPr>
        </a:p>
      </dsp:txBody>
      <dsp:txXfrm rot="-5400000">
        <a:off x="2837157" y="1216500"/>
        <a:ext cx="962427" cy="878462"/>
      </dsp:txXfrm>
    </dsp:sp>
    <dsp:sp modelId="{E1C67AC1-3C4E-4A1F-98CC-E5D516B73A9E}">
      <dsp:nvSpPr>
        <dsp:cNvPr id="0" name=""/>
        <dsp:cNvSpPr/>
      </dsp:nvSpPr>
      <dsp:spPr>
        <a:xfrm rot="5400000">
          <a:off x="2061000" y="2057829"/>
          <a:ext cx="1323155" cy="1263673"/>
        </a:xfrm>
        <a:prstGeom prst="hexagon">
          <a:avLst>
            <a:gd name="adj" fmla="val 25000"/>
            <a:gd name="vf" fmla="val 115470"/>
          </a:avLst>
        </a:prstGeom>
        <a:solidFill>
          <a:schemeClr val="tx2">
            <a:lumMod val="40000"/>
            <a:lumOff val="6000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IN" sz="1100" b="1" kern="1200" dirty="0">
              <a:solidFill>
                <a:schemeClr val="bg2">
                  <a:lumMod val="75000"/>
                </a:schemeClr>
              </a:solidFill>
              <a:latin typeface="Arial" panose="020B0604020202020204" pitchFamily="34" charset="0"/>
              <a:cs typeface="Arial" panose="020B0604020202020204" pitchFamily="34" charset="0"/>
            </a:rPr>
            <a:t>Lack of Budget</a:t>
          </a:r>
        </a:p>
      </dsp:txBody>
      <dsp:txXfrm rot="-5400000">
        <a:off x="2296619" y="2243657"/>
        <a:ext cx="851917" cy="892017"/>
      </dsp:txXfrm>
    </dsp:sp>
    <dsp:sp modelId="{DB0CE02D-61E1-4A54-B8FC-C180C43787F0}">
      <dsp:nvSpPr>
        <dsp:cNvPr id="0" name=""/>
        <dsp:cNvSpPr/>
      </dsp:nvSpPr>
      <dsp:spPr>
        <a:xfrm>
          <a:off x="3413738" y="2352674"/>
          <a:ext cx="1420735" cy="820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b="0" i="0" kern="1200" dirty="0">
              <a:solidFill>
                <a:schemeClr val="tx2">
                  <a:lumMod val="60000"/>
                  <a:lumOff val="40000"/>
                </a:schemeClr>
              </a:solidFill>
              <a:effectLst/>
              <a:latin typeface="Arial" panose="020B0604020202020204" pitchFamily="34" charset="0"/>
              <a:cs typeface="Arial" panose="020B0604020202020204" pitchFamily="34" charset="0"/>
            </a:rPr>
            <a:t>With the rise of new normal organizations are focused on digital solutions as their mode </a:t>
          </a:r>
          <a:endParaRPr lang="en-IN" sz="1100" kern="1200" dirty="0"/>
        </a:p>
      </dsp:txBody>
      <dsp:txXfrm>
        <a:off x="3413738" y="2352674"/>
        <a:ext cx="1420735" cy="820406"/>
      </dsp:txXfrm>
    </dsp:sp>
    <dsp:sp modelId="{9C8BD7FC-D739-44B4-981D-37115ABAE4E0}">
      <dsp:nvSpPr>
        <dsp:cNvPr id="0" name=""/>
        <dsp:cNvSpPr/>
      </dsp:nvSpPr>
      <dsp:spPr>
        <a:xfrm rot="5400000">
          <a:off x="945612" y="2088577"/>
          <a:ext cx="1273060" cy="1107562"/>
        </a:xfrm>
        <a:prstGeom prst="hexagon">
          <a:avLst>
            <a:gd name="adj" fmla="val 25000"/>
            <a:gd name="vf" fmla="val 11547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IN" sz="1200" b="1" kern="1200" dirty="0">
              <a:solidFill>
                <a:schemeClr val="tx2">
                  <a:lumMod val="60000"/>
                  <a:lumOff val="40000"/>
                </a:schemeClr>
              </a:solidFill>
              <a:latin typeface="Arial" panose="020B0604020202020204" pitchFamily="34" charset="0"/>
              <a:cs typeface="Arial" panose="020B0604020202020204" pitchFamily="34" charset="0"/>
            </a:rPr>
            <a:t>Restraints</a:t>
          </a:r>
          <a:endPar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endParaRPr>
        </a:p>
      </dsp:txBody>
      <dsp:txXfrm rot="-5400000">
        <a:off x="1200956" y="2204213"/>
        <a:ext cx="762372" cy="876290"/>
      </dsp:txXfrm>
    </dsp:sp>
    <dsp:sp modelId="{766F8C76-D2E7-4663-9EF9-2E00915CBDDE}">
      <dsp:nvSpPr>
        <dsp:cNvPr id="0" name=""/>
        <dsp:cNvSpPr/>
      </dsp:nvSpPr>
      <dsp:spPr>
        <a:xfrm rot="5400000">
          <a:off x="1485672" y="3107745"/>
          <a:ext cx="1273060" cy="1107562"/>
        </a:xfrm>
        <a:prstGeom prst="hexagon">
          <a:avLst>
            <a:gd name="adj" fmla="val 25000"/>
            <a:gd name="vf" fmla="val 115470"/>
          </a:avLst>
        </a:prstGeom>
        <a:solidFill>
          <a:schemeClr val="tx2">
            <a:lumMod val="40000"/>
            <a:lumOff val="6000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IN" sz="1100" b="1" kern="1200" dirty="0">
              <a:solidFill>
                <a:schemeClr val="bg2">
                  <a:lumMod val="75000"/>
                </a:schemeClr>
              </a:solidFill>
              <a:latin typeface="Arial" panose="020B0604020202020204" pitchFamily="34" charset="0"/>
              <a:cs typeface="Arial" panose="020B0604020202020204" pitchFamily="34" charset="0"/>
            </a:rPr>
            <a:t>Unskilled workforce</a:t>
          </a:r>
        </a:p>
      </dsp:txBody>
      <dsp:txXfrm rot="-5400000">
        <a:off x="1741016" y="3223381"/>
        <a:ext cx="762372" cy="876290"/>
      </dsp:txXfrm>
    </dsp:sp>
    <dsp:sp modelId="{5916F8B7-5213-4484-9CFE-4A7F63FDC14B}">
      <dsp:nvSpPr>
        <dsp:cNvPr id="0" name=""/>
        <dsp:cNvSpPr/>
      </dsp:nvSpPr>
      <dsp:spPr>
        <a:xfrm>
          <a:off x="147685" y="3591355"/>
          <a:ext cx="1374905" cy="763836"/>
        </a:xfrm>
        <a:prstGeom prst="rect">
          <a:avLst/>
        </a:prstGeom>
        <a:noFill/>
        <a:ln>
          <a:noFill/>
        </a:ln>
        <a:effectLst/>
      </dsp:spPr>
      <dsp:style>
        <a:lnRef idx="0">
          <a:scrgbClr r="0" g="0" b="0"/>
        </a:lnRef>
        <a:fillRef idx="0">
          <a:scrgbClr r="0" g="0" b="0"/>
        </a:fillRef>
        <a:effectRef idx="0">
          <a:scrgbClr r="0" g="0" b="0"/>
        </a:effectRef>
        <a:fontRef idx="minor"/>
      </dsp:style>
    </dsp:sp>
    <dsp:sp modelId="{9F95D0EA-B5BE-467C-9576-0AB39955DBAA}">
      <dsp:nvSpPr>
        <dsp:cNvPr id="0" name=""/>
        <dsp:cNvSpPr/>
      </dsp:nvSpPr>
      <dsp:spPr>
        <a:xfrm rot="5400000">
          <a:off x="2606348" y="3126612"/>
          <a:ext cx="1273060" cy="1107562"/>
        </a:xfrm>
        <a:prstGeom prst="hexagon">
          <a:avLst>
            <a:gd name="adj" fmla="val 25000"/>
            <a:gd name="vf" fmla="val 115470"/>
          </a:avLst>
        </a:prstGeom>
        <a:solidFill>
          <a:schemeClr val="tx2">
            <a:lumMod val="40000"/>
            <a:lumOff val="6000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Font typeface="Arial" panose="020B0604020202020204" pitchFamily="34" charset="0"/>
            <a:buNone/>
          </a:pPr>
          <a:r>
            <a:rPr lang="en-US" sz="1100" b="1" i="0" kern="1200" dirty="0">
              <a:solidFill>
                <a:schemeClr val="bg2">
                  <a:lumMod val="75000"/>
                </a:schemeClr>
              </a:solidFill>
              <a:latin typeface="Arial" panose="020B0604020202020204" pitchFamily="34" charset="0"/>
              <a:cs typeface="Arial" panose="020B0604020202020204" pitchFamily="34" charset="0"/>
            </a:rPr>
            <a:t>Lack of Overall Digital Strategy</a:t>
          </a:r>
          <a:endParaRPr lang="en-IN" sz="1100" b="1" kern="1200" dirty="0">
            <a:solidFill>
              <a:schemeClr val="bg2">
                <a:lumMod val="75000"/>
              </a:schemeClr>
            </a:solidFill>
            <a:latin typeface="Arial" panose="020B0604020202020204" pitchFamily="34" charset="0"/>
            <a:cs typeface="Arial" panose="020B0604020202020204" pitchFamily="34" charset="0"/>
          </a:endParaRPr>
        </a:p>
      </dsp:txBody>
      <dsp:txXfrm rot="-5400000">
        <a:off x="2861692" y="3242248"/>
        <a:ext cx="762372" cy="8762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D377D4-B89C-4E8B-B90A-BBC0054D1499}">
      <dsp:nvSpPr>
        <dsp:cNvPr id="0" name=""/>
        <dsp:cNvSpPr/>
      </dsp:nvSpPr>
      <dsp:spPr>
        <a:xfrm>
          <a:off x="5592" y="0"/>
          <a:ext cx="3107715" cy="1008000"/>
        </a:xfrm>
        <a:prstGeom prst="rect">
          <a:avLst/>
        </a:prstGeom>
        <a:gradFill rotWithShape="0">
          <a:gsLst>
            <a:gs pos="0">
              <a:schemeClr val="accent5">
                <a:shade val="50000"/>
                <a:hueOff val="0"/>
                <a:satOff val="0"/>
                <a:lumOff val="0"/>
                <a:alphaOff val="0"/>
                <a:tint val="94000"/>
                <a:satMod val="105000"/>
                <a:lumMod val="102000"/>
              </a:schemeClr>
            </a:gs>
            <a:gs pos="100000">
              <a:schemeClr val="accent5">
                <a:shade val="50000"/>
                <a:hueOff val="0"/>
                <a:satOff val="0"/>
                <a:lumOff val="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t" anchorCtr="1">
          <a:noAutofit/>
        </a:bodyPr>
        <a:lstStyle/>
        <a:p>
          <a:pPr marL="0" lvl="0" indent="0" algn="l" defTabSz="622300">
            <a:lnSpc>
              <a:spcPct val="90000"/>
            </a:lnSpc>
            <a:spcBef>
              <a:spcPct val="0"/>
            </a:spcBef>
            <a:spcAft>
              <a:spcPct val="35000"/>
            </a:spcAft>
            <a:buNone/>
          </a:pPr>
          <a:r>
            <a:rPr lang="en-IN" sz="1400" b="1" kern="1200" dirty="0">
              <a:solidFill>
                <a:schemeClr val="bg2">
                  <a:lumMod val="75000"/>
                </a:schemeClr>
              </a:solidFill>
              <a:latin typeface="Arial" panose="020B0604020202020204" pitchFamily="34" charset="0"/>
              <a:cs typeface="Arial" panose="020B0604020202020204" pitchFamily="34" charset="0"/>
            </a:rPr>
            <a:t>Healthcare</a:t>
          </a:r>
        </a:p>
      </dsp:txBody>
      <dsp:txXfrm>
        <a:off x="5592" y="0"/>
        <a:ext cx="3107715" cy="1008000"/>
      </dsp:txXfrm>
    </dsp:sp>
    <dsp:sp modelId="{FCBE3F65-28A0-425E-81A5-5F81F22BAE83}">
      <dsp:nvSpPr>
        <dsp:cNvPr id="0" name=""/>
        <dsp:cNvSpPr/>
      </dsp:nvSpPr>
      <dsp:spPr>
        <a:xfrm>
          <a:off x="6618" y="959711"/>
          <a:ext cx="3107715" cy="3979207"/>
        </a:xfrm>
        <a:prstGeom prst="rect">
          <a:avLst/>
        </a:prstGeom>
        <a:solidFill>
          <a:schemeClr val="accent5">
            <a:alpha val="90000"/>
            <a:tint val="55000"/>
            <a:hueOff val="0"/>
            <a:satOff val="0"/>
            <a:lumOff val="0"/>
            <a:alphaOff val="0"/>
          </a:schemeClr>
        </a:solidFill>
        <a:ln w="9525" cap="flat" cmpd="sng" algn="ctr">
          <a:solidFill>
            <a:schemeClr val="accent5">
              <a:alpha val="90000"/>
              <a:tint val="55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FontTx/>
            <a:buNone/>
          </a:pPr>
          <a:r>
            <a:rPr lang="en-US" sz="1200" b="0" i="0" kern="1200" dirty="0">
              <a:latin typeface="Arial" panose="020B0604020202020204" pitchFamily="34" charset="0"/>
              <a:cs typeface="Arial" panose="020B0604020202020204" pitchFamily="34" charset="0"/>
            </a:rPr>
            <a:t>Digital transformation brings revolution in</a:t>
          </a:r>
          <a:endParaRPr lang="en-IN" sz="1200" b="0" u="sng"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Tx/>
            <a:buNone/>
          </a:pPr>
          <a:r>
            <a:rPr lang="en-US" sz="1200" b="0" i="0" kern="1200" dirty="0">
              <a:latin typeface="Arial" panose="020B0604020202020204" pitchFamily="34" charset="0"/>
              <a:cs typeface="Arial" panose="020B0604020202020204" pitchFamily="34" charset="0"/>
            </a:rPr>
            <a:t>the healthcare industry.</a:t>
          </a:r>
          <a:endParaRPr lang="en-IN" sz="1200" b="0" u="sng"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Tx/>
            <a:buNone/>
          </a:pPr>
          <a:endParaRPr lang="en-IN" sz="1200" b="0" u="sng"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None/>
          </a:pPr>
          <a:r>
            <a:rPr lang="en-IN" sz="1200" b="1" u="none" kern="1200" dirty="0">
              <a:latin typeface="Arial" panose="020B0604020202020204" pitchFamily="34" charset="0"/>
              <a:cs typeface="Arial" panose="020B0604020202020204" pitchFamily="34" charset="0"/>
            </a:rPr>
            <a:t>Opportunities</a:t>
          </a:r>
        </a:p>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Need for automation of patient and staff-related big data</a:t>
          </a:r>
          <a:endParaRPr lang="en-IN" sz="1200" b="0" u="none"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Growing trend for tele consultation</a:t>
          </a:r>
          <a:endParaRPr lang="en-IN" sz="1200" b="0" u="none"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Focus on business continuity by facilitating remote care</a:t>
          </a:r>
          <a:endParaRPr lang="en-IN" sz="1200" b="0" u="none"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IN" sz="1200" b="0" u="none" kern="1200" dirty="0">
              <a:latin typeface="Arial" panose="020B0604020202020204" pitchFamily="34" charset="0"/>
              <a:cs typeface="Arial" panose="020B0604020202020204" pitchFamily="34" charset="0"/>
            </a:rPr>
            <a:t>Demand for quick diagnosis and faster treatment and focus towards patient care with zero human error</a:t>
          </a:r>
        </a:p>
        <a:p>
          <a:pPr marL="114300" lvl="1" indent="-114300" algn="l" defTabSz="533400">
            <a:lnSpc>
              <a:spcPct val="90000"/>
            </a:lnSpc>
            <a:spcBef>
              <a:spcPct val="0"/>
            </a:spcBef>
            <a:spcAft>
              <a:spcPct val="15000"/>
            </a:spcAft>
            <a:buFont typeface="Arial" panose="020B0604020202020204" pitchFamily="34" charset="0"/>
            <a:buNone/>
          </a:pPr>
          <a:endParaRPr lang="en-IN" sz="1200" b="0" u="none"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 typeface="Arial" panose="020B0604020202020204" pitchFamily="34" charset="0"/>
            <a:buNone/>
          </a:pPr>
          <a:r>
            <a:rPr lang="en-IN" sz="1200" b="1" u="none" kern="1200" dirty="0">
              <a:latin typeface="Arial" panose="020B0604020202020204" pitchFamily="34" charset="0"/>
              <a:cs typeface="Arial" panose="020B0604020202020204" pitchFamily="34" charset="0"/>
            </a:rPr>
            <a:t>Challenges</a:t>
          </a:r>
        </a:p>
        <a:p>
          <a:pPr marL="114300" lvl="1" indent="-114300" algn="l" defTabSz="533400">
            <a:lnSpc>
              <a:spcPct val="90000"/>
            </a:lnSpc>
            <a:spcBef>
              <a:spcPct val="0"/>
            </a:spcBef>
            <a:spcAft>
              <a:spcPct val="15000"/>
            </a:spcAft>
            <a:buFont typeface="Wingdings" panose="05000000000000000000" pitchFamily="2" charset="2"/>
            <a:buChar char="ü"/>
          </a:pPr>
          <a:r>
            <a:rPr lang="en-IN" sz="1200" b="0" u="none" kern="1200" dirty="0">
              <a:latin typeface="Arial" panose="020B0604020202020204" pitchFamily="34" charset="0"/>
              <a:cs typeface="Arial" panose="020B0604020202020204" pitchFamily="34" charset="0"/>
            </a:rPr>
            <a:t>Resistance to change</a:t>
          </a:r>
        </a:p>
        <a:p>
          <a:pPr marL="114300" lvl="1" indent="-114300" algn="l" defTabSz="533400">
            <a:lnSpc>
              <a:spcPct val="90000"/>
            </a:lnSpc>
            <a:spcBef>
              <a:spcPct val="0"/>
            </a:spcBef>
            <a:spcAft>
              <a:spcPct val="15000"/>
            </a:spcAft>
            <a:buFont typeface="Wingdings" panose="05000000000000000000" pitchFamily="2" charset="2"/>
            <a:buChar char="ü"/>
          </a:pPr>
          <a:r>
            <a:rPr lang="en-IN" sz="1200" b="0" u="none" kern="1200" dirty="0">
              <a:latin typeface="Arial" panose="020B0604020202020204" pitchFamily="34" charset="0"/>
              <a:cs typeface="Arial" panose="020B0604020202020204" pitchFamily="34" charset="0"/>
            </a:rPr>
            <a:t>Budget constraints</a:t>
          </a:r>
        </a:p>
        <a:p>
          <a:pPr marL="114300" lvl="1" indent="-114300" algn="l" defTabSz="533400">
            <a:lnSpc>
              <a:spcPct val="90000"/>
            </a:lnSpc>
            <a:spcBef>
              <a:spcPct val="0"/>
            </a:spcBef>
            <a:spcAft>
              <a:spcPct val="15000"/>
            </a:spcAft>
            <a:buFont typeface="Wingdings" panose="05000000000000000000" pitchFamily="2" charset="2"/>
            <a:buChar char="ü"/>
          </a:pPr>
          <a:r>
            <a:rPr lang="en-IN" sz="1200" b="0" u="none" kern="1200" dirty="0">
              <a:latin typeface="Arial" panose="020B0604020202020204" pitchFamily="34" charset="0"/>
              <a:cs typeface="Arial" panose="020B0604020202020204" pitchFamily="34" charset="0"/>
            </a:rPr>
            <a:t>Governance</a:t>
          </a:r>
        </a:p>
        <a:p>
          <a:pPr marL="114300" lvl="1" indent="-114300" algn="l" defTabSz="533400">
            <a:lnSpc>
              <a:spcPct val="90000"/>
            </a:lnSpc>
            <a:spcBef>
              <a:spcPct val="0"/>
            </a:spcBef>
            <a:spcAft>
              <a:spcPct val="15000"/>
            </a:spcAft>
            <a:buFont typeface="Wingdings" panose="05000000000000000000" pitchFamily="2" charset="2"/>
            <a:buChar char="ü"/>
          </a:pPr>
          <a:r>
            <a:rPr lang="en-IN" sz="1200" b="0" u="none" kern="1200" dirty="0">
              <a:latin typeface="Arial" panose="020B0604020202020204" pitchFamily="34" charset="0"/>
              <a:cs typeface="Arial" panose="020B0604020202020204" pitchFamily="34" charset="0"/>
            </a:rPr>
            <a:t>Lack of digital skills</a:t>
          </a:r>
        </a:p>
      </dsp:txBody>
      <dsp:txXfrm>
        <a:off x="6618" y="959711"/>
        <a:ext cx="3107715" cy="3979207"/>
      </dsp:txXfrm>
    </dsp:sp>
    <dsp:sp modelId="{2E7B65EE-EEA6-4104-90CD-6F417EADBDA1}">
      <dsp:nvSpPr>
        <dsp:cNvPr id="0" name=""/>
        <dsp:cNvSpPr/>
      </dsp:nvSpPr>
      <dsp:spPr>
        <a:xfrm>
          <a:off x="3548388" y="0"/>
          <a:ext cx="3107715" cy="1008000"/>
        </a:xfrm>
        <a:prstGeom prst="rect">
          <a:avLst/>
        </a:prstGeom>
        <a:gradFill rotWithShape="0">
          <a:gsLst>
            <a:gs pos="0">
              <a:schemeClr val="accent5">
                <a:shade val="50000"/>
                <a:hueOff val="186536"/>
                <a:satOff val="4281"/>
                <a:lumOff val="26074"/>
                <a:alphaOff val="0"/>
                <a:tint val="94000"/>
                <a:satMod val="105000"/>
                <a:lumMod val="102000"/>
              </a:schemeClr>
            </a:gs>
            <a:gs pos="100000">
              <a:schemeClr val="accent5">
                <a:shade val="50000"/>
                <a:hueOff val="186536"/>
                <a:satOff val="4281"/>
                <a:lumOff val="26074"/>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t" anchorCtr="1">
          <a:noAutofit/>
        </a:bodyPr>
        <a:lstStyle/>
        <a:p>
          <a:pPr marL="0" lvl="0" indent="0" algn="ctr" defTabSz="622300">
            <a:lnSpc>
              <a:spcPct val="90000"/>
            </a:lnSpc>
            <a:spcBef>
              <a:spcPct val="0"/>
            </a:spcBef>
            <a:spcAft>
              <a:spcPct val="35000"/>
            </a:spcAft>
            <a:buNone/>
          </a:pPr>
          <a:r>
            <a:rPr lang="en-IN" sz="1400" b="1" kern="1200" dirty="0">
              <a:solidFill>
                <a:schemeClr val="bg2">
                  <a:lumMod val="75000"/>
                </a:schemeClr>
              </a:solidFill>
              <a:latin typeface="Arial" panose="020B0604020202020204" pitchFamily="34" charset="0"/>
              <a:cs typeface="Arial" panose="020B0604020202020204" pitchFamily="34" charset="0"/>
            </a:rPr>
            <a:t>Education</a:t>
          </a:r>
        </a:p>
      </dsp:txBody>
      <dsp:txXfrm>
        <a:off x="3548388" y="0"/>
        <a:ext cx="3107715" cy="1008000"/>
      </dsp:txXfrm>
    </dsp:sp>
    <dsp:sp modelId="{7C402154-67B8-48C2-BE0C-164B8F974E93}">
      <dsp:nvSpPr>
        <dsp:cNvPr id="0" name=""/>
        <dsp:cNvSpPr/>
      </dsp:nvSpPr>
      <dsp:spPr>
        <a:xfrm>
          <a:off x="3548388" y="1005868"/>
          <a:ext cx="3107715" cy="3834382"/>
        </a:xfrm>
        <a:prstGeom prst="rect">
          <a:avLst/>
        </a:prstGeom>
        <a:solidFill>
          <a:schemeClr val="accent5">
            <a:alpha val="90000"/>
            <a:tint val="55000"/>
            <a:hueOff val="0"/>
            <a:satOff val="0"/>
            <a:lumOff val="0"/>
            <a:alphaOff val="0"/>
          </a:schemeClr>
        </a:solidFill>
        <a:ln w="9525" cap="flat" cmpd="sng" algn="ctr">
          <a:solidFill>
            <a:schemeClr val="accent5">
              <a:alpha val="90000"/>
              <a:tint val="55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None/>
          </a:pPr>
          <a:r>
            <a:rPr lang="en-US" sz="1200" b="0" i="0" kern="1200" dirty="0">
              <a:latin typeface="Arial" panose="020B0604020202020204" pitchFamily="34" charset="0"/>
              <a:cs typeface="Arial" panose="020B0604020202020204" pitchFamily="34" charset="0"/>
            </a:rPr>
            <a:t>Digital transformation in the education</a:t>
          </a:r>
          <a:endParaRPr lang="en-IN" sz="1200" i="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None/>
          </a:pPr>
          <a:r>
            <a:rPr lang="en-US" sz="1200" b="0" i="0" kern="1200" dirty="0">
              <a:latin typeface="Arial" panose="020B0604020202020204" pitchFamily="34" charset="0"/>
              <a:cs typeface="Arial" panose="020B0604020202020204" pitchFamily="34" charset="0"/>
            </a:rPr>
            <a:t>industry has picked a new momentum.</a:t>
          </a:r>
          <a:endParaRPr lang="en-IN" sz="1200" i="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None/>
          </a:pPr>
          <a:endParaRPr lang="en-IN" sz="1400" kern="1200" dirty="0"/>
        </a:p>
        <a:p>
          <a:pPr marL="114300" lvl="1" indent="-114300" algn="l" defTabSz="533400">
            <a:lnSpc>
              <a:spcPct val="90000"/>
            </a:lnSpc>
            <a:spcBef>
              <a:spcPct val="0"/>
            </a:spcBef>
            <a:spcAft>
              <a:spcPct val="15000"/>
            </a:spcAft>
            <a:buNone/>
          </a:pPr>
          <a:r>
            <a:rPr lang="en-IN" sz="1200" b="1" u="none" kern="1200" dirty="0">
              <a:latin typeface="Arial" panose="020B0604020202020204" pitchFamily="34" charset="0"/>
              <a:cs typeface="Arial" panose="020B0604020202020204" pitchFamily="34" charset="0"/>
            </a:rPr>
            <a:t>Opportunities</a:t>
          </a:r>
          <a:endParaRPr lang="en-IN" sz="1400" kern="1200" dirty="0"/>
        </a:p>
        <a:p>
          <a:pPr marL="114300" lvl="1" indent="-114300" algn="l" defTabSz="533400">
            <a:lnSpc>
              <a:spcPct val="90000"/>
            </a:lnSpc>
            <a:spcBef>
              <a:spcPct val="0"/>
            </a:spcBef>
            <a:spcAft>
              <a:spcPct val="15000"/>
            </a:spcAft>
            <a:buFont typeface="Wingdings" panose="05000000000000000000" pitchFamily="2" charset="2"/>
            <a:buChar char="ü"/>
          </a:pPr>
          <a:r>
            <a:rPr lang="en-US" sz="1200" kern="1200" dirty="0">
              <a:latin typeface="Arial" panose="020B0604020202020204" pitchFamily="34" charset="0"/>
              <a:cs typeface="Arial" panose="020B0604020202020204" pitchFamily="34" charset="0"/>
            </a:rPr>
            <a:t>Growing trend of digitalized classroom</a:t>
          </a:r>
          <a:endParaRPr lang="en-IN" sz="12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IN" sz="1200" kern="1200" dirty="0">
              <a:latin typeface="Arial" panose="020B0604020202020204" pitchFamily="34" charset="0"/>
              <a:cs typeface="Arial" panose="020B0604020202020204" pitchFamily="34" charset="0"/>
            </a:rPr>
            <a:t>Demand for video based learning</a:t>
          </a:r>
        </a:p>
        <a:p>
          <a:pPr marL="114300" lvl="1" indent="-114300" algn="l" defTabSz="533400">
            <a:lnSpc>
              <a:spcPct val="90000"/>
            </a:lnSpc>
            <a:spcBef>
              <a:spcPct val="0"/>
            </a:spcBef>
            <a:spcAft>
              <a:spcPct val="15000"/>
            </a:spcAft>
            <a:buFont typeface="Wingdings" panose="05000000000000000000" pitchFamily="2" charset="2"/>
            <a:buChar char="ü"/>
          </a:pPr>
          <a:r>
            <a:rPr lang="en-IN" sz="1200" kern="1200" dirty="0">
              <a:latin typeface="Arial" panose="020B0604020202020204" pitchFamily="34" charset="0"/>
              <a:cs typeface="Arial" panose="020B0604020202020204" pitchFamily="34" charset="0"/>
            </a:rPr>
            <a:t>Increasing popularity of EdTech Firms</a:t>
          </a:r>
        </a:p>
        <a:p>
          <a:pPr marL="114300" lvl="1" indent="-114300" algn="l" defTabSz="533400">
            <a:lnSpc>
              <a:spcPct val="90000"/>
            </a:lnSpc>
            <a:spcBef>
              <a:spcPct val="0"/>
            </a:spcBef>
            <a:spcAft>
              <a:spcPct val="15000"/>
            </a:spcAft>
            <a:buFont typeface="Wingdings" panose="05000000000000000000" pitchFamily="2" charset="2"/>
            <a:buChar char="ü"/>
          </a:pPr>
          <a:r>
            <a:rPr lang="en-IN" sz="1200" kern="1200" dirty="0">
              <a:latin typeface="Arial" panose="020B0604020202020204" pitchFamily="34" charset="0"/>
              <a:cs typeface="Arial" panose="020B0604020202020204" pitchFamily="34" charset="0"/>
            </a:rPr>
            <a:t>Growing demand for smart devices for better learning experience</a:t>
          </a:r>
        </a:p>
        <a:p>
          <a:pPr marL="114300" lvl="1" indent="-114300" algn="l" defTabSz="533400">
            <a:lnSpc>
              <a:spcPct val="90000"/>
            </a:lnSpc>
            <a:spcBef>
              <a:spcPct val="0"/>
            </a:spcBef>
            <a:spcAft>
              <a:spcPct val="15000"/>
            </a:spcAft>
            <a:buFont typeface="Wingdings" panose="05000000000000000000" pitchFamily="2" charset="2"/>
            <a:buChar char="ü"/>
          </a:pPr>
          <a:endParaRPr lang="en-IN" sz="12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None/>
          </a:pPr>
          <a:endParaRPr lang="en-IN" sz="12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Font typeface="Wingdings" panose="05000000000000000000" pitchFamily="2" charset="2"/>
            <a:buNone/>
          </a:pPr>
          <a:r>
            <a:rPr lang="en-IN" sz="1400" kern="1200" dirty="0"/>
            <a:t> 	</a:t>
          </a:r>
          <a:endParaRPr lang="en-IN" sz="12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None/>
          </a:pPr>
          <a:endParaRPr lang="en-IN" sz="1400" kern="1200" dirty="0"/>
        </a:p>
        <a:p>
          <a:pPr marL="114300" lvl="1" indent="-114300" algn="l" defTabSz="533400">
            <a:lnSpc>
              <a:spcPct val="90000"/>
            </a:lnSpc>
            <a:spcBef>
              <a:spcPct val="0"/>
            </a:spcBef>
            <a:spcAft>
              <a:spcPct val="15000"/>
            </a:spcAft>
            <a:buNone/>
          </a:pPr>
          <a:r>
            <a:rPr lang="en-IN" sz="1200" b="1" kern="1200" dirty="0">
              <a:latin typeface="Arial" panose="020B0604020202020204" pitchFamily="34" charset="0"/>
              <a:cs typeface="Arial" panose="020B0604020202020204" pitchFamily="34" charset="0"/>
            </a:rPr>
            <a:t>Challenges</a:t>
          </a:r>
          <a:endParaRPr lang="en-IN" sz="1400" kern="1200" dirty="0"/>
        </a:p>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Resistance to change across educational institutions</a:t>
          </a:r>
          <a:endParaRPr lang="en-IN" sz="1200" b="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Lack of skill, knowledge, and personnel</a:t>
          </a:r>
          <a:endParaRPr lang="en-IN" sz="1200" b="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IN" sz="1200" b="0" kern="1200" dirty="0">
              <a:latin typeface="Arial" panose="020B0604020202020204" pitchFamily="34" charset="0"/>
              <a:cs typeface="Arial" panose="020B0604020202020204" pitchFamily="34" charset="0"/>
            </a:rPr>
            <a:t>Budget limits</a:t>
          </a:r>
        </a:p>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latin typeface="Arial" panose="020B0604020202020204" pitchFamily="34" charset="0"/>
              <a:cs typeface="Arial" panose="020B0604020202020204" pitchFamily="34" charset="0"/>
            </a:rPr>
            <a:t>Inadequate network infrastructure</a:t>
          </a:r>
          <a:endParaRPr lang="en-IN" sz="1200" b="0" kern="1200" dirty="0">
            <a:latin typeface="Arial" panose="020B0604020202020204" pitchFamily="34" charset="0"/>
            <a:cs typeface="Arial" panose="020B0604020202020204" pitchFamily="34" charset="0"/>
          </a:endParaRPr>
        </a:p>
      </dsp:txBody>
      <dsp:txXfrm>
        <a:off x="3548388" y="1005868"/>
        <a:ext cx="3107715" cy="3834382"/>
      </dsp:txXfrm>
    </dsp:sp>
    <dsp:sp modelId="{176CD928-CB89-4B7D-A761-277E0F8F6AAE}">
      <dsp:nvSpPr>
        <dsp:cNvPr id="0" name=""/>
        <dsp:cNvSpPr/>
      </dsp:nvSpPr>
      <dsp:spPr>
        <a:xfrm>
          <a:off x="7096965" y="0"/>
          <a:ext cx="3107715" cy="1008000"/>
        </a:xfrm>
        <a:prstGeom prst="rect">
          <a:avLst/>
        </a:prstGeom>
        <a:gradFill rotWithShape="0">
          <a:gsLst>
            <a:gs pos="0">
              <a:schemeClr val="accent5">
                <a:shade val="50000"/>
                <a:hueOff val="186536"/>
                <a:satOff val="4281"/>
                <a:lumOff val="26074"/>
                <a:alphaOff val="0"/>
                <a:tint val="94000"/>
                <a:satMod val="105000"/>
                <a:lumMod val="102000"/>
              </a:schemeClr>
            </a:gs>
            <a:gs pos="100000">
              <a:schemeClr val="accent5">
                <a:shade val="50000"/>
                <a:hueOff val="186536"/>
                <a:satOff val="4281"/>
                <a:lumOff val="26074"/>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t" anchorCtr="1">
          <a:noAutofit/>
        </a:bodyPr>
        <a:lstStyle/>
        <a:p>
          <a:pPr marL="0" lvl="0" indent="0" algn="ctr" defTabSz="622300">
            <a:lnSpc>
              <a:spcPct val="90000"/>
            </a:lnSpc>
            <a:spcBef>
              <a:spcPct val="0"/>
            </a:spcBef>
            <a:spcAft>
              <a:spcPct val="35000"/>
            </a:spcAft>
            <a:buNone/>
          </a:pPr>
          <a:r>
            <a:rPr lang="en-IN" sz="1400" b="1" kern="1200" dirty="0">
              <a:solidFill>
                <a:schemeClr val="bg2">
                  <a:lumMod val="75000"/>
                </a:schemeClr>
              </a:solidFill>
              <a:latin typeface="Arial" panose="020B0604020202020204" pitchFamily="34" charset="0"/>
              <a:cs typeface="Arial" panose="020B0604020202020204" pitchFamily="34" charset="0"/>
            </a:rPr>
            <a:t>Banking, Financial Services &amp; Insurance</a:t>
          </a:r>
        </a:p>
      </dsp:txBody>
      <dsp:txXfrm>
        <a:off x="7096965" y="0"/>
        <a:ext cx="3107715" cy="1008000"/>
      </dsp:txXfrm>
    </dsp:sp>
    <dsp:sp modelId="{A6108DA8-317F-468A-91F8-4B8E74B82BFC}">
      <dsp:nvSpPr>
        <dsp:cNvPr id="0" name=""/>
        <dsp:cNvSpPr/>
      </dsp:nvSpPr>
      <dsp:spPr>
        <a:xfrm>
          <a:off x="7091184" y="1020132"/>
          <a:ext cx="3119276" cy="3834382"/>
        </a:xfrm>
        <a:prstGeom prst="rect">
          <a:avLst/>
        </a:prstGeom>
        <a:solidFill>
          <a:schemeClr val="accent5">
            <a:alpha val="90000"/>
            <a:tint val="55000"/>
            <a:hueOff val="0"/>
            <a:satOff val="0"/>
            <a:lumOff val="0"/>
            <a:alphaOff val="0"/>
          </a:schemeClr>
        </a:solidFill>
        <a:ln w="9525" cap="flat" cmpd="sng" algn="ctr">
          <a:solidFill>
            <a:schemeClr val="accent5">
              <a:alpha val="90000"/>
              <a:tint val="55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4008" tIns="64008" rIns="85344" bIns="96012" numCol="1" spcCol="1270" anchor="t" anchorCtr="0">
          <a:noAutofit/>
        </a:bodyPr>
        <a:lstStyle/>
        <a:p>
          <a:pPr marL="114300" lvl="1" indent="-114300" algn="just"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COVID-19 not only accelerated digital</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just"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adoption, but also been a litmus test for</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just"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banks’ digital infrastructures.</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0" marR="0" lvl="0" indent="0" algn="l" defTabSz="914400" eaLnBrk="1" fontAlgn="auto" latinLnBrk="0" hangingPunct="1">
            <a:lnSpc>
              <a:spcPct val="100000"/>
            </a:lnSpc>
            <a:spcBef>
              <a:spcPct val="0"/>
            </a:spcBef>
            <a:spcAft>
              <a:spcPts val="0"/>
            </a:spcAft>
            <a:buClrTx/>
            <a:buSzTx/>
            <a:buFontTx/>
            <a:buNone/>
            <a:tabLst/>
            <a:defRPr/>
          </a:pPr>
          <a:endParaRPr lang="en-IN" sz="1200" kern="1200" dirty="0">
            <a:latin typeface="Arial" panose="020B0604020202020204" pitchFamily="34" charset="0"/>
            <a:cs typeface="Arial" panose="020B0604020202020204" pitchFamily="34" charset="0"/>
          </a:endParaRPr>
        </a:p>
        <a:p>
          <a:pPr marL="0" marR="0" lvl="0" indent="0" algn="l" defTabSz="914400" eaLnBrk="1" fontAlgn="auto" latinLnBrk="0" hangingPunct="1">
            <a:lnSpc>
              <a:spcPct val="100000"/>
            </a:lnSpc>
            <a:spcBef>
              <a:spcPct val="0"/>
            </a:spcBef>
            <a:spcAft>
              <a:spcPts val="0"/>
            </a:spcAft>
            <a:buClrTx/>
            <a:buSzTx/>
            <a:buFontTx/>
            <a:buNone/>
            <a:tabLst/>
            <a:defRPr/>
          </a:pPr>
          <a:r>
            <a:rPr lang="en-IN" sz="1200" b="1" u="none" kern="1200" dirty="0">
              <a:latin typeface="Arial" panose="020B0604020202020204" pitchFamily="34" charset="0"/>
              <a:cs typeface="Arial" panose="020B0604020202020204" pitchFamily="34" charset="0"/>
            </a:rPr>
            <a:t>Opportunities</a:t>
          </a:r>
          <a:endParaRPr lang="en-IN" sz="1200" kern="1200" dirty="0">
            <a:latin typeface="Arial" panose="020B0604020202020204" pitchFamily="34" charset="0"/>
            <a:cs typeface="Arial" panose="020B0604020202020204" pitchFamily="34" charset="0"/>
          </a:endParaRPr>
        </a:p>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ü"/>
            <a:tabLst/>
            <a:defRPr/>
          </a:pPr>
          <a:r>
            <a:rPr lang="en-US" sz="1200" b="0" i="0" kern="1200" dirty="0">
              <a:latin typeface="Arial" panose="020B0604020202020204" pitchFamily="34" charset="0"/>
              <a:cs typeface="Arial" panose="020B0604020202020204" pitchFamily="34" charset="0"/>
            </a:rPr>
            <a:t>Increasing adoption of smart devices</a:t>
          </a:r>
          <a:endParaRPr lang="en-IN" sz="1200" kern="1200" dirty="0">
            <a:latin typeface="Arial" panose="020B0604020202020204" pitchFamily="34" charset="0"/>
            <a:cs typeface="Arial" panose="020B0604020202020204" pitchFamily="34" charset="0"/>
          </a:endParaRPr>
        </a:p>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ü"/>
            <a:tabLst/>
            <a:defRPr/>
          </a:pPr>
          <a:r>
            <a:rPr lang="en-IN" sz="1200" b="0" i="0" kern="1200" dirty="0">
              <a:latin typeface="Arial" panose="020B0604020202020204" pitchFamily="34" charset="0"/>
              <a:cs typeface="Arial" panose="020B0604020202020204" pitchFamily="34" charset="0"/>
            </a:rPr>
            <a:t>Growing digital payments</a:t>
          </a:r>
          <a:endParaRPr lang="en-IN" sz="1200" kern="1200" dirty="0">
            <a:latin typeface="Arial" panose="020B0604020202020204" pitchFamily="34" charset="0"/>
            <a:cs typeface="Arial" panose="020B0604020202020204" pitchFamily="34" charset="0"/>
          </a:endParaRPr>
        </a:p>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ü"/>
            <a:tabLst/>
            <a:defRPr/>
          </a:pPr>
          <a:r>
            <a:rPr lang="en-IN" sz="1200" b="0" i="0" kern="1200" dirty="0">
              <a:latin typeface="Arial" panose="020B0604020202020204" pitchFamily="34" charset="0"/>
              <a:cs typeface="Arial" panose="020B0604020202020204" pitchFamily="34" charset="0"/>
            </a:rPr>
            <a:t>Rise of digital currencies trend</a:t>
          </a:r>
          <a:endParaRPr lang="en-IN" sz="1200" kern="1200" dirty="0">
            <a:latin typeface="Arial" panose="020B0604020202020204" pitchFamily="34" charset="0"/>
            <a:cs typeface="Arial" panose="020B0604020202020204" pitchFamily="34" charset="0"/>
          </a:endParaRPr>
        </a:p>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Char char="ü"/>
            <a:tabLst/>
            <a:defRPr/>
          </a:pPr>
          <a:r>
            <a:rPr lang="en-US" sz="1200" b="0" i="0" kern="1200" dirty="0">
              <a:latin typeface="Arial" panose="020B0604020202020204" pitchFamily="34" charset="0"/>
              <a:cs typeface="Arial" panose="020B0604020202020204" pitchFamily="34" charset="0"/>
            </a:rPr>
            <a:t>Use of big data tools to analyze a large amount of financial data</a:t>
          </a:r>
          <a:endParaRPr lang="en-IN" sz="1200" kern="1200" dirty="0">
            <a:latin typeface="Arial" panose="020B0604020202020204" pitchFamily="34" charset="0"/>
            <a:cs typeface="Arial" panose="020B0604020202020204" pitchFamily="34" charset="0"/>
          </a:endParaRPr>
        </a:p>
        <a:p>
          <a:pPr marL="0" lvl="0" indent="0" algn="l" defTabSz="914400">
            <a:lnSpc>
              <a:spcPct val="100000"/>
            </a:lnSpc>
            <a:spcBef>
              <a:spcPct val="0"/>
            </a:spcBef>
            <a:spcAft>
              <a:spcPts val="0"/>
            </a:spcAft>
            <a:buFont typeface="Wingdings" panose="05000000000000000000" pitchFamily="2" charset="2"/>
            <a:buChar char="ü"/>
          </a:pPr>
          <a:r>
            <a:rPr lang="en-IN" sz="1200" b="0" i="0" kern="1200" dirty="0">
              <a:latin typeface="Arial" panose="020B0604020202020204" pitchFamily="34" charset="0"/>
              <a:cs typeface="Arial" panose="020B0604020202020204" pitchFamily="34" charset="0"/>
            </a:rPr>
            <a:t>Increasing investment in fintech</a:t>
          </a:r>
          <a:endParaRPr lang="en-IN" sz="1200" kern="1200" dirty="0">
            <a:latin typeface="Arial" panose="020B0604020202020204" pitchFamily="34" charset="0"/>
            <a:cs typeface="Arial" panose="020B0604020202020204" pitchFamily="34" charset="0"/>
          </a:endParaRPr>
        </a:p>
        <a:p>
          <a:pPr marL="0" marR="0" lvl="0" indent="0" algn="l" defTabSz="914400" eaLnBrk="1" fontAlgn="auto" latinLnBrk="0" hangingPunct="1">
            <a:lnSpc>
              <a:spcPct val="100000"/>
            </a:lnSpc>
            <a:spcBef>
              <a:spcPct val="0"/>
            </a:spcBef>
            <a:spcAft>
              <a:spcPts val="0"/>
            </a:spcAft>
            <a:buClrTx/>
            <a:buSzTx/>
            <a:buFontTx/>
            <a:buNone/>
            <a:tabLst/>
            <a:defRPr/>
          </a:pPr>
          <a:endParaRPr lang="en-IN" sz="1200" kern="1200" dirty="0">
            <a:latin typeface="Arial" panose="020B0604020202020204" pitchFamily="34" charset="0"/>
            <a:cs typeface="Arial" panose="020B0604020202020204" pitchFamily="34" charset="0"/>
          </a:endParaRPr>
        </a:p>
        <a:p>
          <a:pPr marL="0" marR="0" lvl="0" indent="0" algn="l" defTabSz="914400" eaLnBrk="1" fontAlgn="auto" latinLnBrk="0" hangingPunct="1">
            <a:lnSpc>
              <a:spcPct val="100000"/>
            </a:lnSpc>
            <a:spcBef>
              <a:spcPct val="0"/>
            </a:spcBef>
            <a:spcAft>
              <a:spcPts val="0"/>
            </a:spcAft>
            <a:buClrTx/>
            <a:buSzTx/>
            <a:buFontTx/>
            <a:buNone/>
            <a:tabLst/>
            <a:defRPr/>
          </a:pPr>
          <a:endParaRPr lang="en-IN" sz="1200" b="1" kern="1200" dirty="0">
            <a:latin typeface="Arial" panose="020B0604020202020204" pitchFamily="34" charset="0"/>
            <a:cs typeface="Arial" panose="020B0604020202020204" pitchFamily="34" charset="0"/>
          </a:endParaRPr>
        </a:p>
        <a:p>
          <a:pPr marL="0" marR="0" lvl="0" indent="0" algn="l" defTabSz="914400" eaLnBrk="1" fontAlgn="auto" latinLnBrk="0" hangingPunct="1">
            <a:lnSpc>
              <a:spcPct val="100000"/>
            </a:lnSpc>
            <a:spcBef>
              <a:spcPct val="0"/>
            </a:spcBef>
            <a:spcAft>
              <a:spcPts val="0"/>
            </a:spcAft>
            <a:buClrTx/>
            <a:buSzTx/>
            <a:buFontTx/>
            <a:buNone/>
            <a:tabLst/>
            <a:defRPr/>
          </a:pPr>
          <a:r>
            <a:rPr lang="en-IN" sz="1200" b="1" kern="1200" dirty="0">
              <a:latin typeface="Arial" panose="020B0604020202020204" pitchFamily="34" charset="0"/>
              <a:cs typeface="Arial" panose="020B0604020202020204" pitchFamily="34" charset="0"/>
            </a:rPr>
            <a:t>Challenges</a:t>
          </a:r>
        </a:p>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Complex infrastructures and difficult system integration of legacy systems and new technology</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Lack of qualified personnel to manage digital transformations</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Increased costs for equipment and services</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a:off x="7091184" y="1020132"/>
        <a:ext cx="3119276" cy="38343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D377D4-B89C-4E8B-B90A-BBC0054D1499}">
      <dsp:nvSpPr>
        <dsp:cNvPr id="0" name=""/>
        <dsp:cNvSpPr/>
      </dsp:nvSpPr>
      <dsp:spPr>
        <a:xfrm>
          <a:off x="3170" y="280496"/>
          <a:ext cx="3090788" cy="1236315"/>
        </a:xfrm>
        <a:prstGeom prst="rect">
          <a:avLst/>
        </a:prstGeom>
        <a:gradFill rotWithShape="0">
          <a:gsLst>
            <a:gs pos="0">
              <a:schemeClr val="accent5">
                <a:shade val="50000"/>
                <a:hueOff val="0"/>
                <a:satOff val="0"/>
                <a:lumOff val="0"/>
                <a:alphaOff val="0"/>
                <a:tint val="94000"/>
                <a:satMod val="105000"/>
                <a:lumMod val="102000"/>
              </a:schemeClr>
            </a:gs>
            <a:gs pos="100000">
              <a:schemeClr val="accent5">
                <a:shade val="50000"/>
                <a:hueOff val="0"/>
                <a:satOff val="0"/>
                <a:lumOff val="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t" anchorCtr="1">
          <a:noAutofit/>
        </a:bodyPr>
        <a:lstStyle/>
        <a:p>
          <a:pPr marL="0" lvl="0" indent="0" algn="l" defTabSz="622300">
            <a:lnSpc>
              <a:spcPct val="90000"/>
            </a:lnSpc>
            <a:spcBef>
              <a:spcPct val="0"/>
            </a:spcBef>
            <a:spcAft>
              <a:spcPct val="35000"/>
            </a:spcAft>
            <a:buNone/>
          </a:pPr>
          <a:r>
            <a:rPr lang="en-IN" sz="1400" b="1" kern="1200" dirty="0">
              <a:solidFill>
                <a:schemeClr val="bg2">
                  <a:lumMod val="75000"/>
                </a:schemeClr>
              </a:solidFill>
              <a:latin typeface="Arial" panose="020B0604020202020204" pitchFamily="34" charset="0"/>
              <a:cs typeface="Arial" panose="020B0604020202020204" pitchFamily="34" charset="0"/>
            </a:rPr>
            <a:t>Retail</a:t>
          </a:r>
        </a:p>
      </dsp:txBody>
      <dsp:txXfrm>
        <a:off x="3170" y="280496"/>
        <a:ext cx="3090788" cy="1236315"/>
      </dsp:txXfrm>
    </dsp:sp>
    <dsp:sp modelId="{FCBE3F65-28A0-425E-81A5-5F81F22BAE83}">
      <dsp:nvSpPr>
        <dsp:cNvPr id="0" name=""/>
        <dsp:cNvSpPr/>
      </dsp:nvSpPr>
      <dsp:spPr>
        <a:xfrm>
          <a:off x="0" y="1532192"/>
          <a:ext cx="3090788" cy="3527774"/>
        </a:xfrm>
        <a:prstGeom prst="rect">
          <a:avLst/>
        </a:prstGeom>
        <a:solidFill>
          <a:schemeClr val="accent5">
            <a:alpha val="90000"/>
            <a:tint val="55000"/>
            <a:hueOff val="0"/>
            <a:satOff val="0"/>
            <a:lumOff val="0"/>
            <a:alphaOff val="0"/>
          </a:schemeClr>
        </a:solidFill>
        <a:ln w="9525" cap="flat" cmpd="sng" algn="ctr">
          <a:solidFill>
            <a:schemeClr val="accent5">
              <a:alpha val="90000"/>
              <a:tint val="55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Post pandemic outbreak, the global retail</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industry is undergoing a rapid</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transformation.</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Tx/>
            <a:buNone/>
          </a:pP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Tx/>
            <a:buNone/>
          </a:pPr>
          <a:r>
            <a:rPr lang="en-IN" sz="1200" b="1" u="none" kern="1200" dirty="0">
              <a:latin typeface="Arial" panose="020B0604020202020204" pitchFamily="34" charset="0"/>
              <a:cs typeface="Arial" panose="020B0604020202020204" pitchFamily="34" charset="0"/>
            </a:rPr>
            <a:t>Opportunities</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Increasing number of smartphone users to access internet</a:t>
          </a:r>
        </a:p>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Rising m-commerce in e-tail industry</a:t>
          </a:r>
        </a:p>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Rise of omnichannel retail</a:t>
          </a:r>
        </a:p>
        <a:p>
          <a:pPr marL="114300" lvl="1" indent="-114300" algn="l" defTabSz="533400">
            <a:lnSpc>
              <a:spcPct val="90000"/>
            </a:lnSpc>
            <a:spcBef>
              <a:spcPct val="0"/>
            </a:spcBef>
            <a:spcAft>
              <a:spcPct val="15000"/>
            </a:spcAft>
            <a:buFont typeface="Wingdings" panose="05000000000000000000" pitchFamily="2" charset="2"/>
            <a:buChar char="ü"/>
          </a:pP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None/>
          </a:pPr>
          <a:r>
            <a:rPr lang="en-IN" sz="1200" b="1" u="none" kern="1200" dirty="0">
              <a:latin typeface="Arial" panose="020B0604020202020204" pitchFamily="34" charset="0"/>
              <a:cs typeface="Arial" panose="020B0604020202020204" pitchFamily="34" charset="0"/>
            </a:rPr>
            <a:t>Challenges</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Concern about new cybersecurity risks</a:t>
          </a:r>
        </a:p>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Budget/resource constraints</a:t>
          </a:r>
        </a:p>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Legacy technology interoperability</a:t>
          </a:r>
        </a:p>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Intense competition </a:t>
          </a:r>
        </a:p>
      </dsp:txBody>
      <dsp:txXfrm>
        <a:off x="0" y="1532192"/>
        <a:ext cx="3090788" cy="3527774"/>
      </dsp:txXfrm>
    </dsp:sp>
    <dsp:sp modelId="{2E7B65EE-EEA6-4104-90CD-6F417EADBDA1}">
      <dsp:nvSpPr>
        <dsp:cNvPr id="0" name=""/>
        <dsp:cNvSpPr/>
      </dsp:nvSpPr>
      <dsp:spPr>
        <a:xfrm>
          <a:off x="3526668" y="280496"/>
          <a:ext cx="3090788" cy="1236315"/>
        </a:xfrm>
        <a:prstGeom prst="rect">
          <a:avLst/>
        </a:prstGeom>
        <a:gradFill rotWithShape="0">
          <a:gsLst>
            <a:gs pos="0">
              <a:schemeClr val="accent5">
                <a:shade val="50000"/>
                <a:hueOff val="186536"/>
                <a:satOff val="4281"/>
                <a:lumOff val="26074"/>
                <a:alphaOff val="0"/>
                <a:tint val="94000"/>
                <a:satMod val="105000"/>
                <a:lumMod val="102000"/>
              </a:schemeClr>
            </a:gs>
            <a:gs pos="100000">
              <a:schemeClr val="accent5">
                <a:shade val="50000"/>
                <a:hueOff val="186536"/>
                <a:satOff val="4281"/>
                <a:lumOff val="26074"/>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t" anchorCtr="1">
          <a:noAutofit/>
        </a:bodyPr>
        <a:lstStyle/>
        <a:p>
          <a:pPr marL="0" lvl="0" indent="0" algn="ctr" defTabSz="622300">
            <a:lnSpc>
              <a:spcPct val="90000"/>
            </a:lnSpc>
            <a:spcBef>
              <a:spcPct val="0"/>
            </a:spcBef>
            <a:spcAft>
              <a:spcPct val="35000"/>
            </a:spcAft>
            <a:buNone/>
          </a:pPr>
          <a:r>
            <a:rPr lang="en-IN" sz="1400" b="1" kern="1200" dirty="0">
              <a:solidFill>
                <a:schemeClr val="bg2">
                  <a:lumMod val="75000"/>
                </a:schemeClr>
              </a:solidFill>
              <a:latin typeface="Arial" panose="020B0604020202020204" pitchFamily="34" charset="0"/>
              <a:cs typeface="Arial" panose="020B0604020202020204" pitchFamily="34" charset="0"/>
            </a:rPr>
            <a:t>Automotive</a:t>
          </a:r>
        </a:p>
      </dsp:txBody>
      <dsp:txXfrm>
        <a:off x="3526668" y="280496"/>
        <a:ext cx="3090788" cy="1236315"/>
      </dsp:txXfrm>
    </dsp:sp>
    <dsp:sp modelId="{7C402154-67B8-48C2-BE0C-164B8F974E93}">
      <dsp:nvSpPr>
        <dsp:cNvPr id="0" name=""/>
        <dsp:cNvSpPr/>
      </dsp:nvSpPr>
      <dsp:spPr>
        <a:xfrm>
          <a:off x="3526668" y="1516811"/>
          <a:ext cx="3090788" cy="3527774"/>
        </a:xfrm>
        <a:prstGeom prst="rect">
          <a:avLst/>
        </a:prstGeom>
        <a:solidFill>
          <a:schemeClr val="accent5">
            <a:alpha val="90000"/>
            <a:tint val="55000"/>
            <a:hueOff val="0"/>
            <a:satOff val="0"/>
            <a:lumOff val="0"/>
            <a:alphaOff val="0"/>
          </a:schemeClr>
        </a:solidFill>
        <a:ln w="9525" cap="flat" cmpd="sng" algn="ctr">
          <a:solidFill>
            <a:schemeClr val="accent5">
              <a:alpha val="90000"/>
              <a:tint val="55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Rapid digitization is transforming </a:t>
          </a:r>
          <a:r>
            <a:rPr lang="en-US" sz="1200" b="0" i="0" kern="1200" dirty="0">
              <a:latin typeface="Arial" panose="020B0604020202020204" pitchFamily="34" charset="0"/>
              <a:cs typeface="Arial" panose="020B0604020202020204" pitchFamily="34" charset="0"/>
            </a:rPr>
            <a:t>hardware-</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Tx/>
            <a:buNone/>
          </a:pPr>
          <a:r>
            <a:rPr lang="en-US" sz="1200" b="0" i="0" kern="1200" dirty="0">
              <a:latin typeface="Arial" panose="020B0604020202020204" pitchFamily="34" charset="0"/>
              <a:cs typeface="Arial" panose="020B0604020202020204" pitchFamily="34" charset="0"/>
            </a:rPr>
            <a:t>driven automotive sector to a software &amp;</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Tx/>
            <a:buNone/>
          </a:pPr>
          <a:r>
            <a:rPr lang="en-US" sz="1200" b="0" i="0" kern="1200" dirty="0">
              <a:latin typeface="Arial" panose="020B0604020202020204" pitchFamily="34" charset="0"/>
              <a:cs typeface="Arial" panose="020B0604020202020204" pitchFamily="34" charset="0"/>
            </a:rPr>
            <a:t>solutions-focused industry.</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0" algn="l" defTabSz="622300">
            <a:lnSpc>
              <a:spcPct val="90000"/>
            </a:lnSpc>
            <a:spcBef>
              <a:spcPct val="0"/>
            </a:spcBef>
            <a:spcAft>
              <a:spcPct val="15000"/>
            </a:spcAft>
            <a:buNone/>
          </a:pPr>
          <a:endParaRPr lang="en-IN" sz="1400" kern="1200" dirty="0"/>
        </a:p>
        <a:p>
          <a:pPr marL="114300" lvl="1" indent="-114300" algn="l" defTabSz="533400">
            <a:lnSpc>
              <a:spcPct val="90000"/>
            </a:lnSpc>
            <a:spcBef>
              <a:spcPct val="0"/>
            </a:spcBef>
            <a:spcAft>
              <a:spcPct val="15000"/>
            </a:spcAft>
            <a:buFontTx/>
            <a:buNone/>
          </a:pPr>
          <a:r>
            <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Opportunities</a:t>
          </a:r>
        </a:p>
        <a:p>
          <a:pPr marL="114300" lvl="1" indent="-114300" algn="l" defTabSz="533400">
            <a:lnSpc>
              <a:spcPct val="90000"/>
            </a:lnSpc>
            <a:spcBef>
              <a:spcPct val="0"/>
            </a:spcBef>
            <a:spcAft>
              <a:spcPct val="15000"/>
            </a:spcAft>
            <a:buFont typeface="Wingdings" panose="05000000000000000000" pitchFamily="2" charset="2"/>
            <a:buChar char="ü"/>
          </a:pPr>
          <a:r>
            <a:rPr lang="en-US" sz="1200" kern="1200" dirty="0">
              <a:latin typeface="Arial" panose="020B0604020202020204" pitchFamily="34" charset="0"/>
              <a:cs typeface="Arial" panose="020B0604020202020204" pitchFamily="34" charset="0"/>
            </a:rPr>
            <a:t>Focus on electric vehicles, new mobility services, multi-modality, artificial intelligence, and autonomous vehicles</a:t>
          </a:r>
          <a:endPar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Robust technology investments from automotive companies</a:t>
          </a:r>
          <a:endPar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endParaRPr lang="en-IN" sz="11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None/>
          </a:pPr>
          <a:r>
            <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Challenges</a:t>
          </a:r>
        </a:p>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Adoption of digital technology without compromising safety and security</a:t>
          </a:r>
        </a:p>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latin typeface="Arial" panose="020B0604020202020204" pitchFamily="34" charset="0"/>
              <a:cs typeface="Arial" panose="020B0604020202020204" pitchFamily="34" charset="0"/>
            </a:rPr>
            <a:t>Government regulations </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Changing consumer preference</a:t>
          </a:r>
        </a:p>
      </dsp:txBody>
      <dsp:txXfrm>
        <a:off x="3526668" y="1516811"/>
        <a:ext cx="3090788" cy="3527774"/>
      </dsp:txXfrm>
    </dsp:sp>
    <dsp:sp modelId="{176CD928-CB89-4B7D-A761-277E0F8F6AAE}">
      <dsp:nvSpPr>
        <dsp:cNvPr id="0" name=""/>
        <dsp:cNvSpPr/>
      </dsp:nvSpPr>
      <dsp:spPr>
        <a:xfrm>
          <a:off x="7050166" y="280496"/>
          <a:ext cx="3090788" cy="1236315"/>
        </a:xfrm>
        <a:prstGeom prst="rect">
          <a:avLst/>
        </a:prstGeom>
        <a:gradFill rotWithShape="0">
          <a:gsLst>
            <a:gs pos="0">
              <a:schemeClr val="accent5">
                <a:shade val="50000"/>
                <a:hueOff val="186536"/>
                <a:satOff val="4281"/>
                <a:lumOff val="26074"/>
                <a:alphaOff val="0"/>
                <a:tint val="94000"/>
                <a:satMod val="105000"/>
                <a:lumMod val="102000"/>
              </a:schemeClr>
            </a:gs>
            <a:gs pos="100000">
              <a:schemeClr val="accent5">
                <a:shade val="50000"/>
                <a:hueOff val="186536"/>
                <a:satOff val="4281"/>
                <a:lumOff val="26074"/>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t" anchorCtr="1">
          <a:noAutofit/>
        </a:bodyPr>
        <a:lstStyle/>
        <a:p>
          <a:pPr marL="0" lvl="0" indent="0" algn="ctr" defTabSz="622300">
            <a:lnSpc>
              <a:spcPct val="90000"/>
            </a:lnSpc>
            <a:spcBef>
              <a:spcPct val="0"/>
            </a:spcBef>
            <a:spcAft>
              <a:spcPct val="35000"/>
            </a:spcAft>
            <a:buNone/>
          </a:pPr>
          <a:r>
            <a:rPr lang="en-IN" sz="1400" b="1" kern="1200" dirty="0">
              <a:solidFill>
                <a:schemeClr val="bg2">
                  <a:lumMod val="75000"/>
                </a:schemeClr>
              </a:solidFill>
              <a:latin typeface="Arial" panose="020B0604020202020204" pitchFamily="34" charset="0"/>
              <a:cs typeface="Arial" panose="020B0604020202020204" pitchFamily="34" charset="0"/>
            </a:rPr>
            <a:t>Media Entertainment</a:t>
          </a:r>
        </a:p>
      </dsp:txBody>
      <dsp:txXfrm>
        <a:off x="7050166" y="280496"/>
        <a:ext cx="3090788" cy="1236315"/>
      </dsp:txXfrm>
    </dsp:sp>
    <dsp:sp modelId="{A6108DA8-317F-468A-91F8-4B8E74B82BFC}">
      <dsp:nvSpPr>
        <dsp:cNvPr id="0" name=""/>
        <dsp:cNvSpPr/>
      </dsp:nvSpPr>
      <dsp:spPr>
        <a:xfrm>
          <a:off x="7050166" y="1516811"/>
          <a:ext cx="3090788" cy="3527774"/>
        </a:xfrm>
        <a:prstGeom prst="rect">
          <a:avLst/>
        </a:prstGeom>
        <a:solidFill>
          <a:schemeClr val="accent5">
            <a:alpha val="90000"/>
            <a:tint val="55000"/>
            <a:hueOff val="0"/>
            <a:satOff val="0"/>
            <a:lumOff val="0"/>
            <a:alphaOff val="0"/>
          </a:schemeClr>
        </a:solidFill>
        <a:ln w="9525" cap="flat" cmpd="sng" algn="ctr">
          <a:solidFill>
            <a:schemeClr val="accent5">
              <a:alpha val="90000"/>
              <a:tint val="55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Media and entertainment industry is going</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Tx/>
            <a:buNone/>
          </a:pPr>
          <a:r>
            <a:rPr lang="en-US"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through a major transformation.</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Tx/>
            <a:buNone/>
          </a:pP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Tx/>
            <a:buNone/>
          </a:pPr>
          <a:r>
            <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Opportunities</a:t>
          </a:r>
        </a:p>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Rise of the subscription economy</a:t>
          </a:r>
          <a:endPar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Growing demand for </a:t>
          </a:r>
          <a:r>
            <a:rPr lang="en-IN" sz="1200" b="0" i="0" kern="1200" dirty="0">
              <a:latin typeface="Arial" panose="020B0604020202020204" pitchFamily="34" charset="0"/>
              <a:cs typeface="Arial" panose="020B0604020202020204" pitchFamily="34" charset="0"/>
            </a:rPr>
            <a:t>Subscription-based VoD services</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Increase in smart devices, Internet penetration and craze for social media makes the content available anywhere, anytime</a:t>
          </a:r>
          <a:endPar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Growing trend of live streaming</a:t>
          </a:r>
        </a:p>
        <a:p>
          <a:pPr marL="114300" lvl="1" indent="-114300" algn="l" defTabSz="533400">
            <a:lnSpc>
              <a:spcPct val="90000"/>
            </a:lnSpc>
            <a:spcBef>
              <a:spcPct val="0"/>
            </a:spcBef>
            <a:spcAft>
              <a:spcPct val="15000"/>
            </a:spcAft>
            <a:buFont typeface="Wingdings" panose="05000000000000000000" pitchFamily="2" charset="2"/>
            <a:buNone/>
          </a:pPr>
          <a:endPar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None/>
          </a:pPr>
          <a:r>
            <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Challenge</a:t>
          </a:r>
        </a:p>
        <a:p>
          <a:pPr marL="114300" lvl="1" indent="-114300" algn="l" defTabSz="533400">
            <a:lnSpc>
              <a:spcPct val="90000"/>
            </a:lnSpc>
            <a:spcBef>
              <a:spcPct val="0"/>
            </a:spcBef>
            <a:spcAft>
              <a:spcPct val="15000"/>
            </a:spcAft>
            <a:buFont typeface="Wingdings" panose="05000000000000000000" pitchFamily="2" charset="2"/>
            <a:buChar char="ü"/>
          </a:pPr>
          <a:r>
            <a:rPr lang="en-US" sz="1200" b="0" i="0" kern="1200" dirty="0">
              <a:latin typeface="Arial" panose="020B0604020202020204" pitchFamily="34" charset="0"/>
              <a:cs typeface="Arial" panose="020B0604020202020204" pitchFamily="34" charset="0"/>
            </a:rPr>
            <a:t>Companies need to mitigate cyber risks</a:t>
          </a:r>
          <a:endPar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Battle for best content</a:t>
          </a:r>
        </a:p>
        <a:p>
          <a:pPr marL="114300" lvl="1" indent="-114300" algn="l" defTabSz="533400">
            <a:lnSpc>
              <a:spcPct val="90000"/>
            </a:lnSpc>
            <a:spcBef>
              <a:spcPct val="0"/>
            </a:spcBef>
            <a:spcAft>
              <a:spcPct val="15000"/>
            </a:spcAft>
            <a:buFont typeface="Wingdings" panose="05000000000000000000" pitchFamily="2" charset="2"/>
            <a:buChar char="ü"/>
          </a:pPr>
          <a:r>
            <a:rPr lang="en-IN" sz="12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Changing user expectation</a:t>
          </a:r>
        </a:p>
        <a:p>
          <a:pPr marL="114300" lvl="1" indent="-114300" algn="l" defTabSz="533400">
            <a:lnSpc>
              <a:spcPct val="90000"/>
            </a:lnSpc>
            <a:spcBef>
              <a:spcPct val="0"/>
            </a:spcBef>
            <a:spcAft>
              <a:spcPct val="15000"/>
            </a:spcAft>
            <a:buFont typeface="Wingdings" panose="05000000000000000000" pitchFamily="2" charset="2"/>
            <a:buChar char="ü"/>
          </a:pPr>
          <a:endPar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Wingdings" panose="05000000000000000000" pitchFamily="2" charset="2"/>
            <a:buNone/>
          </a:pPr>
          <a:endParaRPr lang="en-IN"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a:off x="7050166" y="1516811"/>
        <a:ext cx="3090788" cy="35277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A62BEE-118E-4C50-BC90-B01A8092F69D}">
      <dsp:nvSpPr>
        <dsp:cNvPr id="0" name=""/>
        <dsp:cNvSpPr/>
      </dsp:nvSpPr>
      <dsp:spPr>
        <a:xfrm>
          <a:off x="-6049585" y="-925898"/>
          <a:ext cx="7203533" cy="7203533"/>
        </a:xfrm>
        <a:prstGeom prst="blockArc">
          <a:avLst>
            <a:gd name="adj1" fmla="val 18900000"/>
            <a:gd name="adj2" fmla="val 2700000"/>
            <a:gd name="adj3" fmla="val 300"/>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70CBA3-86C4-4021-9E51-75A03974CA4F}">
      <dsp:nvSpPr>
        <dsp:cNvPr id="0" name=""/>
        <dsp:cNvSpPr/>
      </dsp:nvSpPr>
      <dsp:spPr>
        <a:xfrm>
          <a:off x="742820" y="522757"/>
          <a:ext cx="4677608" cy="1095179"/>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9588" tIns="35560" rIns="35560" bIns="35560" numCol="1" spcCol="1270" anchor="ctr" anchorCtr="0">
          <a:noAutofit/>
        </a:bodyPr>
        <a:lstStyle/>
        <a:p>
          <a:pPr marL="0" lvl="0" indent="0" algn="l" defTabSz="622300">
            <a:lnSpc>
              <a:spcPct val="90000"/>
            </a:lnSpc>
            <a:spcBef>
              <a:spcPct val="0"/>
            </a:spcBef>
            <a:spcAft>
              <a:spcPct val="35000"/>
            </a:spcAft>
            <a:buNone/>
          </a:pPr>
          <a:r>
            <a:rPr lang="en-US" sz="1400" b="1" i="0" kern="1200" dirty="0">
              <a:solidFill>
                <a:schemeClr val="accent1">
                  <a:lumMod val="60000"/>
                  <a:lumOff val="40000"/>
                </a:schemeClr>
              </a:solidFill>
              <a:latin typeface="Arial" panose="020B0604020202020204" pitchFamily="34" charset="0"/>
              <a:cs typeface="Arial" panose="020B0604020202020204" pitchFamily="34" charset="0"/>
            </a:rPr>
            <a:t>B2B sales teams need to replace cold calling with social selling. </a:t>
          </a:r>
        </a:p>
        <a:p>
          <a:pPr marL="0" lvl="0" indent="0" algn="l" defTabSz="622300">
            <a:lnSpc>
              <a:spcPct val="90000"/>
            </a:lnSpc>
            <a:spcBef>
              <a:spcPct val="0"/>
            </a:spcBef>
            <a:spcAft>
              <a:spcPct val="35000"/>
            </a:spcAft>
            <a:buNone/>
          </a:pPr>
          <a:r>
            <a:rPr lang="en-US" sz="1200" b="0" i="0" kern="1200" dirty="0">
              <a:latin typeface="Arial" panose="020B0604020202020204" pitchFamily="34" charset="0"/>
              <a:cs typeface="Arial" panose="020B0604020202020204" pitchFamily="34" charset="0"/>
            </a:rPr>
            <a:t>Using social media platforms to tap customers and build a relationship through sharing relevant content and expertise as part of a solution to problem.</a:t>
          </a:r>
          <a:endParaRPr lang="en-IN" sz="1200" kern="1200" dirty="0">
            <a:latin typeface="Arial" panose="020B0604020202020204" pitchFamily="34" charset="0"/>
            <a:cs typeface="Arial" panose="020B0604020202020204" pitchFamily="34" charset="0"/>
          </a:endParaRPr>
        </a:p>
      </dsp:txBody>
      <dsp:txXfrm>
        <a:off x="742820" y="522757"/>
        <a:ext cx="4677608" cy="1095179"/>
      </dsp:txXfrm>
    </dsp:sp>
    <dsp:sp modelId="{CFECFDE8-F202-42A4-B9B4-291A2B1F267B}">
      <dsp:nvSpPr>
        <dsp:cNvPr id="0" name=""/>
        <dsp:cNvSpPr/>
      </dsp:nvSpPr>
      <dsp:spPr>
        <a:xfrm>
          <a:off x="73853" y="401380"/>
          <a:ext cx="1337934" cy="1337934"/>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2955E5-16FF-4ABA-B794-C96DEF020361}">
      <dsp:nvSpPr>
        <dsp:cNvPr id="0" name=""/>
        <dsp:cNvSpPr/>
      </dsp:nvSpPr>
      <dsp:spPr>
        <a:xfrm>
          <a:off x="1131892" y="2096815"/>
          <a:ext cx="4288536" cy="1158104"/>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9588" tIns="35560" rIns="35560" bIns="35560" numCol="1" spcCol="1270" anchor="ctr" anchorCtr="0">
          <a:noAutofit/>
        </a:bodyPr>
        <a:lstStyle/>
        <a:p>
          <a:pPr marL="0" lvl="0" indent="0" algn="l" defTabSz="711200">
            <a:lnSpc>
              <a:spcPct val="90000"/>
            </a:lnSpc>
            <a:spcBef>
              <a:spcPct val="0"/>
            </a:spcBef>
            <a:spcAft>
              <a:spcPct val="35000"/>
            </a:spcAft>
            <a:buNone/>
          </a:pPr>
          <a:r>
            <a:rPr lang="en-US" sz="1400" b="1" i="0" kern="1200" dirty="0">
              <a:solidFill>
                <a:srgbClr val="9ACD4C">
                  <a:lumMod val="60000"/>
                  <a:lumOff val="40000"/>
                </a:srgbClr>
              </a:solidFill>
              <a:latin typeface="Arial" panose="020B0604020202020204" pitchFamily="34" charset="0"/>
              <a:ea typeface="+mn-ea"/>
              <a:cs typeface="Arial" panose="020B0604020202020204" pitchFamily="34" charset="0"/>
            </a:rPr>
            <a:t>Marketing teams need to reduce spending on offline marketing activities</a:t>
          </a:r>
        </a:p>
        <a:p>
          <a:pPr marL="0" lvl="0" indent="0" algn="l" defTabSz="711200">
            <a:lnSpc>
              <a:spcPct val="90000"/>
            </a:lnSpc>
            <a:spcBef>
              <a:spcPct val="0"/>
            </a:spcBef>
            <a:spcAft>
              <a:spcPct val="35000"/>
            </a:spcAft>
            <a:buNone/>
          </a:pPr>
          <a:r>
            <a:rPr lang="en-US" sz="1200" b="0" i="0" kern="1200" dirty="0">
              <a:latin typeface="Arial" panose="020B0604020202020204" pitchFamily="34" charset="0"/>
              <a:cs typeface="Arial" panose="020B0604020202020204" pitchFamily="34" charset="0"/>
            </a:rPr>
            <a:t>Focusing on digital channels and implementation of search engine marketing, account-based marketing and email marketing strategies</a:t>
          </a:r>
          <a:endParaRPr lang="en-IN" sz="1600" b="0" i="0" kern="1200" dirty="0">
            <a:solidFill>
              <a:srgbClr val="9ACD4C">
                <a:lumMod val="60000"/>
                <a:lumOff val="40000"/>
              </a:srgbClr>
            </a:solidFill>
            <a:latin typeface="Tw Cen MT" panose="020B0602020104020603"/>
            <a:ea typeface="+mn-ea"/>
            <a:cs typeface="+mn-cs"/>
          </a:endParaRPr>
        </a:p>
      </dsp:txBody>
      <dsp:txXfrm>
        <a:off x="1131892" y="2096815"/>
        <a:ext cx="4288536" cy="1158104"/>
      </dsp:txXfrm>
    </dsp:sp>
    <dsp:sp modelId="{2250AC51-BFE3-42B5-BFFA-9AED8E187794}">
      <dsp:nvSpPr>
        <dsp:cNvPr id="0" name=""/>
        <dsp:cNvSpPr/>
      </dsp:nvSpPr>
      <dsp:spPr>
        <a:xfrm>
          <a:off x="462925" y="2006901"/>
          <a:ext cx="1337934" cy="1337934"/>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640E9D-DFA2-47FB-8791-B0A6F680D35D}">
      <dsp:nvSpPr>
        <dsp:cNvPr id="0" name=""/>
        <dsp:cNvSpPr/>
      </dsp:nvSpPr>
      <dsp:spPr>
        <a:xfrm>
          <a:off x="742820" y="3716844"/>
          <a:ext cx="4677608" cy="1129087"/>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9588" tIns="35560" rIns="35560" bIns="35560" numCol="1" spcCol="1270" anchor="ctr" anchorCtr="0">
          <a:noAutofit/>
        </a:bodyPr>
        <a:lstStyle/>
        <a:p>
          <a:pPr marL="0" lvl="0" indent="0" algn="l" defTabSz="711200">
            <a:lnSpc>
              <a:spcPct val="90000"/>
            </a:lnSpc>
            <a:spcBef>
              <a:spcPct val="0"/>
            </a:spcBef>
            <a:spcAft>
              <a:spcPct val="35000"/>
            </a:spcAft>
            <a:buNone/>
          </a:pPr>
          <a:r>
            <a:rPr lang="en-US" sz="1400" b="1" i="0" kern="1200" dirty="0">
              <a:solidFill>
                <a:schemeClr val="accent1">
                  <a:lumMod val="60000"/>
                  <a:lumOff val="40000"/>
                </a:schemeClr>
              </a:solidFill>
              <a:latin typeface="Arial" panose="020B0604020202020204" pitchFamily="34" charset="0"/>
              <a:cs typeface="Arial" panose="020B0604020202020204" pitchFamily="34" charset="0"/>
            </a:rPr>
            <a:t>Customer service teams needs to be proactive in the way to help customers</a:t>
          </a:r>
        </a:p>
        <a:p>
          <a:pPr marL="0" lvl="0" indent="0" algn="l" defTabSz="711200">
            <a:lnSpc>
              <a:spcPct val="90000"/>
            </a:lnSpc>
            <a:spcBef>
              <a:spcPct val="0"/>
            </a:spcBef>
            <a:spcAft>
              <a:spcPct val="35000"/>
            </a:spcAft>
            <a:buNone/>
          </a:pPr>
          <a:r>
            <a:rPr lang="en-US" sz="1400" b="0" i="0" kern="1200" dirty="0">
              <a:latin typeface="Arial" panose="020B0604020202020204" pitchFamily="34" charset="0"/>
              <a:cs typeface="Arial" panose="020B0604020202020204" pitchFamily="34" charset="0"/>
            </a:rPr>
            <a:t>Social media, reviews sites, forums, and communities are all now part of the customer service eco-system.</a:t>
          </a:r>
          <a:endParaRPr lang="en-IN" sz="1400" b="0" i="0" kern="1200" dirty="0">
            <a:solidFill>
              <a:prstClr val="white"/>
            </a:solidFill>
            <a:latin typeface="Arial" panose="020B0604020202020204" pitchFamily="34" charset="0"/>
            <a:ea typeface="+mn-ea"/>
            <a:cs typeface="Arial" panose="020B0604020202020204" pitchFamily="34" charset="0"/>
          </a:endParaRPr>
        </a:p>
      </dsp:txBody>
      <dsp:txXfrm>
        <a:off x="742820" y="3716844"/>
        <a:ext cx="4677608" cy="1129087"/>
      </dsp:txXfrm>
    </dsp:sp>
    <dsp:sp modelId="{923BCEBB-83F6-4209-8592-E9DB6D9D83CD}">
      <dsp:nvSpPr>
        <dsp:cNvPr id="0" name=""/>
        <dsp:cNvSpPr/>
      </dsp:nvSpPr>
      <dsp:spPr>
        <a:xfrm>
          <a:off x="73853" y="3612421"/>
          <a:ext cx="1337934" cy="1337934"/>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2EE39-6D29-4DAD-B7D4-165D68DBAA12}">
      <dsp:nvSpPr>
        <dsp:cNvPr id="0" name=""/>
        <dsp:cNvSpPr/>
      </dsp:nvSpPr>
      <dsp:spPr>
        <a:xfrm rot="5400000">
          <a:off x="2547042" y="-788950"/>
          <a:ext cx="1046112" cy="2889504"/>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t" anchorCtr="0">
          <a:noAutofit/>
        </a:bodyPr>
        <a:lstStyle/>
        <a:p>
          <a:pPr marL="114300" lvl="1" indent="-114300" algn="l" defTabSz="622300">
            <a:lnSpc>
              <a:spcPct val="90000"/>
            </a:lnSpc>
            <a:spcBef>
              <a:spcPct val="0"/>
            </a:spcBef>
            <a:spcAft>
              <a:spcPct val="15000"/>
            </a:spcAft>
            <a:buFont typeface="Wingdings" panose="05000000000000000000" pitchFamily="2" charset="2"/>
            <a:buNone/>
          </a:pPr>
          <a:r>
            <a:rPr lang="en-US" sz="1400" b="0" i="0" kern="1200" dirty="0">
              <a:latin typeface="Arial" panose="020B0604020202020204" pitchFamily="34" charset="0"/>
              <a:cs typeface="Arial" panose="020B0604020202020204" pitchFamily="34" charset="0"/>
            </a:rPr>
            <a:t>	</a:t>
          </a:r>
          <a:r>
            <a:rPr lang="en-US" sz="1300" b="0" i="0" kern="1200" dirty="0">
              <a:latin typeface="Arial" panose="020B0604020202020204" pitchFamily="34" charset="0"/>
              <a:cs typeface="Arial" panose="020B0604020202020204" pitchFamily="34" charset="0"/>
            </a:rPr>
            <a:t>Unavailability of real-time data and deep analytics can power agile companies past their competitors</a:t>
          </a:r>
          <a:endParaRPr lang="en-IN" sz="1300" b="1"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Tx/>
            <a:buNone/>
          </a:pPr>
          <a:endParaRPr lang="en-IN" sz="1200" b="1"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Tx/>
            <a:buNone/>
          </a:pPr>
          <a:endParaRPr lang="en-IN" sz="1200" b="1"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Tx/>
            <a:buNone/>
          </a:pPr>
          <a:endParaRPr lang="en-IN" sz="1200" b="1"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FontTx/>
            <a:buNone/>
          </a:pPr>
          <a:endParaRPr lang="en-IN" sz="1400" b="1" kern="1200" dirty="0">
            <a:solidFill>
              <a:schemeClr val="tx2">
                <a:lumMod val="75000"/>
              </a:schemeClr>
            </a:solidFill>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FontTx/>
            <a:buNone/>
          </a:pPr>
          <a:endParaRPr lang="en-IN" sz="1400" b="1" kern="1200" dirty="0">
            <a:solidFill>
              <a:schemeClr val="accent1">
                <a:lumMod val="50000"/>
              </a:schemeClr>
            </a:solidFill>
            <a:latin typeface="Arial" panose="020B0604020202020204" pitchFamily="34" charset="0"/>
            <a:cs typeface="Arial" panose="020B0604020202020204" pitchFamily="34" charset="0"/>
          </a:endParaRPr>
        </a:p>
      </dsp:txBody>
      <dsp:txXfrm rot="-5400000">
        <a:off x="1625347" y="183812"/>
        <a:ext cx="2838437" cy="943978"/>
      </dsp:txXfrm>
    </dsp:sp>
    <dsp:sp modelId="{9489206C-3FD1-497F-ACDE-A52EF4BF9692}">
      <dsp:nvSpPr>
        <dsp:cNvPr id="0" name=""/>
        <dsp:cNvSpPr/>
      </dsp:nvSpPr>
      <dsp:spPr>
        <a:xfrm>
          <a:off x="0" y="1981"/>
          <a:ext cx="1625346" cy="1307640"/>
        </a:xfrm>
        <a:prstGeom prst="roundRect">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IN" sz="1700" b="1" i="0" kern="1200" dirty="0">
              <a:latin typeface="Arial" panose="020B0604020202020204" pitchFamily="34" charset="0"/>
              <a:cs typeface="Arial" panose="020B0604020202020204" pitchFamily="34" charset="0"/>
            </a:rPr>
            <a:t>Loss of Relevance</a:t>
          </a:r>
        </a:p>
        <a:p>
          <a:pPr marL="0" lvl="0" indent="0" algn="ctr" defTabSz="755650">
            <a:lnSpc>
              <a:spcPct val="90000"/>
            </a:lnSpc>
            <a:spcBef>
              <a:spcPct val="0"/>
            </a:spcBef>
            <a:spcAft>
              <a:spcPct val="35000"/>
            </a:spcAft>
            <a:buNone/>
          </a:pPr>
          <a:endParaRPr lang="en-IN" sz="1600" kern="1200" dirty="0">
            <a:latin typeface="Arial" panose="020B0604020202020204" pitchFamily="34" charset="0"/>
            <a:cs typeface="Arial" panose="020B0604020202020204" pitchFamily="34" charset="0"/>
          </a:endParaRPr>
        </a:p>
      </dsp:txBody>
      <dsp:txXfrm>
        <a:off x="63834" y="65815"/>
        <a:ext cx="1497678" cy="1179972"/>
      </dsp:txXfrm>
    </dsp:sp>
    <dsp:sp modelId="{AD517316-64A6-4161-8A95-BCDED4D859D6}">
      <dsp:nvSpPr>
        <dsp:cNvPr id="0" name=""/>
        <dsp:cNvSpPr/>
      </dsp:nvSpPr>
      <dsp:spPr>
        <a:xfrm rot="5400000">
          <a:off x="2547042" y="584072"/>
          <a:ext cx="1046112" cy="2889504"/>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t" anchorCtr="0">
          <a:noAutofit/>
        </a:bodyPr>
        <a:lstStyle/>
        <a:p>
          <a:pPr marL="114300" lvl="1" indent="-114300" algn="l" defTabSz="622300">
            <a:lnSpc>
              <a:spcPct val="90000"/>
            </a:lnSpc>
            <a:spcBef>
              <a:spcPct val="0"/>
            </a:spcBef>
            <a:spcAft>
              <a:spcPct val="15000"/>
            </a:spcAft>
            <a:buFont typeface="Wingdings" panose="05000000000000000000" pitchFamily="2" charset="2"/>
            <a:buNone/>
          </a:pPr>
          <a:r>
            <a:rPr lang="en-US" sz="15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	</a:t>
          </a:r>
          <a:r>
            <a:rPr lang="en-US" sz="13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Disruption of digital technology can lead to missed opportunities for companies behind the curve</a:t>
          </a:r>
          <a:r>
            <a:rPr lang="en-IN" sz="13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 </a:t>
          </a:r>
        </a:p>
      </dsp:txBody>
      <dsp:txXfrm rot="-5400000">
        <a:off x="1625347" y="1556835"/>
        <a:ext cx="2838437" cy="943978"/>
      </dsp:txXfrm>
    </dsp:sp>
    <dsp:sp modelId="{48004285-ED53-460F-A2FA-3FB31DDA67B8}">
      <dsp:nvSpPr>
        <dsp:cNvPr id="0" name=""/>
        <dsp:cNvSpPr/>
      </dsp:nvSpPr>
      <dsp:spPr>
        <a:xfrm>
          <a:off x="0" y="1375004"/>
          <a:ext cx="1625346" cy="1307640"/>
        </a:xfrm>
        <a:prstGeom prst="roundRect">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11200">
            <a:lnSpc>
              <a:spcPct val="90000"/>
            </a:lnSpc>
            <a:spcBef>
              <a:spcPct val="0"/>
            </a:spcBef>
            <a:spcAft>
              <a:spcPct val="35000"/>
            </a:spcAft>
            <a:buNone/>
          </a:pPr>
          <a:r>
            <a:rPr lang="en-IN" sz="1700" b="1" i="0" kern="1200" dirty="0">
              <a:latin typeface="Arial" panose="020B0604020202020204" pitchFamily="34" charset="0"/>
              <a:ea typeface="+mn-ea"/>
              <a:cs typeface="Arial" panose="020B0604020202020204" pitchFamily="34" charset="0"/>
            </a:rPr>
            <a:t>Missed Opportunity</a:t>
          </a:r>
        </a:p>
      </dsp:txBody>
      <dsp:txXfrm>
        <a:off x="63834" y="1438838"/>
        <a:ext cx="1497678" cy="1179972"/>
      </dsp:txXfrm>
    </dsp:sp>
    <dsp:sp modelId="{1765B43A-3D12-46E2-BBAD-59AC075A8986}">
      <dsp:nvSpPr>
        <dsp:cNvPr id="0" name=""/>
        <dsp:cNvSpPr/>
      </dsp:nvSpPr>
      <dsp:spPr>
        <a:xfrm rot="5400000">
          <a:off x="2547042" y="1957095"/>
          <a:ext cx="1046112" cy="2889504"/>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a:lnSpc>
              <a:spcPct val="90000"/>
            </a:lnSpc>
            <a:spcBef>
              <a:spcPct val="0"/>
            </a:spcBef>
            <a:spcAft>
              <a:spcPct val="15000"/>
            </a:spcAft>
            <a:buFont typeface="Wingdings" panose="05000000000000000000" pitchFamily="2" charset="2"/>
            <a:buNone/>
          </a:pPr>
          <a:r>
            <a:rPr lang="en-US" sz="1300" b="0"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	</a:t>
          </a:r>
          <a:r>
            <a:rPr lang="en-US" sz="1300" b="0" i="0" kern="1200" dirty="0">
              <a:latin typeface="Arial" panose="020B0604020202020204" pitchFamily="34" charset="0"/>
              <a:cs typeface="Arial" panose="020B0604020202020204" pitchFamily="34" charset="0"/>
            </a:rPr>
            <a:t>Market data and customer analysis is crucial to leverage new business opportunities</a:t>
          </a:r>
          <a:endParaRPr lang="en-IN" sz="1300" kern="1200" dirty="0">
            <a:latin typeface="Arial" panose="020B0604020202020204" pitchFamily="34" charset="0"/>
            <a:cs typeface="Arial" panose="020B0604020202020204" pitchFamily="34" charset="0"/>
          </a:endParaRPr>
        </a:p>
      </dsp:txBody>
      <dsp:txXfrm rot="-5400000">
        <a:off x="1625347" y="2929858"/>
        <a:ext cx="2838437" cy="943978"/>
      </dsp:txXfrm>
    </dsp:sp>
    <dsp:sp modelId="{2601E512-3A38-41FE-9481-D6B283E56C40}">
      <dsp:nvSpPr>
        <dsp:cNvPr id="0" name=""/>
        <dsp:cNvSpPr/>
      </dsp:nvSpPr>
      <dsp:spPr>
        <a:xfrm>
          <a:off x="0" y="2748026"/>
          <a:ext cx="1625346" cy="1307640"/>
        </a:xfrm>
        <a:prstGeom prst="roundRect">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11200">
            <a:lnSpc>
              <a:spcPct val="90000"/>
            </a:lnSpc>
            <a:spcBef>
              <a:spcPct val="0"/>
            </a:spcBef>
            <a:spcAft>
              <a:spcPct val="35000"/>
            </a:spcAft>
            <a:buNone/>
          </a:pPr>
          <a:r>
            <a:rPr lang="en-US" sz="1700" b="1" i="0" kern="1200" dirty="0">
              <a:latin typeface="Arial" panose="020B0604020202020204" pitchFamily="34" charset="0"/>
              <a:ea typeface="+mn-ea"/>
              <a:cs typeface="Arial" panose="020B0604020202020204" pitchFamily="34" charset="0"/>
            </a:rPr>
            <a:t>Inability to Collect Key Analytics</a:t>
          </a:r>
        </a:p>
      </dsp:txBody>
      <dsp:txXfrm>
        <a:off x="63834" y="2811860"/>
        <a:ext cx="1497678" cy="11799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474E8-75D6-4D32-8F7C-D3CDCB2D5C5C}">
      <dsp:nvSpPr>
        <dsp:cNvPr id="0" name=""/>
        <dsp:cNvSpPr/>
      </dsp:nvSpPr>
      <dsp:spPr>
        <a:xfrm>
          <a:off x="7290629" y="649478"/>
          <a:ext cx="1720682" cy="1720770"/>
        </a:xfrm>
        <a:prstGeom prst="ellipse">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EF1040B-0746-466D-A352-805112AD1A1C}">
      <dsp:nvSpPr>
        <dsp:cNvPr id="0" name=""/>
        <dsp:cNvSpPr/>
      </dsp:nvSpPr>
      <dsp:spPr>
        <a:xfrm>
          <a:off x="7348182" y="706847"/>
          <a:ext cx="1606314" cy="1606032"/>
        </a:xfrm>
        <a:prstGeom prst="ellipse">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2">
                  <a:lumMod val="75000"/>
                </a:schemeClr>
              </a:solidFill>
              <a:latin typeface="Arial" panose="020B0604020202020204" pitchFamily="34" charset="0"/>
              <a:cs typeface="Arial" panose="020B0604020202020204" pitchFamily="34" charset="0"/>
            </a:rPr>
            <a:t>Prioritize Investments</a:t>
          </a:r>
          <a:endParaRPr lang="en-IN" sz="1400" kern="1200" dirty="0">
            <a:solidFill>
              <a:schemeClr val="bg2">
                <a:lumMod val="75000"/>
              </a:schemeClr>
            </a:solidFill>
            <a:latin typeface="Arial" panose="020B0604020202020204" pitchFamily="34" charset="0"/>
            <a:cs typeface="Arial" panose="020B0604020202020204" pitchFamily="34" charset="0"/>
          </a:endParaRPr>
        </a:p>
      </dsp:txBody>
      <dsp:txXfrm>
        <a:off x="7577655" y="936323"/>
        <a:ext cx="1147367" cy="1147079"/>
      </dsp:txXfrm>
    </dsp:sp>
    <dsp:sp modelId="{AAFD524A-8606-417A-A1FA-BB1B27DE4833}">
      <dsp:nvSpPr>
        <dsp:cNvPr id="0" name=""/>
        <dsp:cNvSpPr/>
      </dsp:nvSpPr>
      <dsp:spPr>
        <a:xfrm rot="2700000">
          <a:off x="5505001" y="649357"/>
          <a:ext cx="1720710" cy="1720710"/>
        </a:xfrm>
        <a:prstGeom prst="teardrop">
          <a:avLst>
            <a:gd name="adj" fmla="val 100000"/>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383929D-1728-4B9A-A9DF-8CD4B1F6A526}">
      <dsp:nvSpPr>
        <dsp:cNvPr id="0" name=""/>
        <dsp:cNvSpPr/>
      </dsp:nvSpPr>
      <dsp:spPr>
        <a:xfrm>
          <a:off x="5569947" y="706847"/>
          <a:ext cx="1606314" cy="1606032"/>
        </a:xfrm>
        <a:prstGeom prst="ellipse">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i="0" kern="1200" dirty="0">
              <a:solidFill>
                <a:schemeClr val="bg2">
                  <a:lumMod val="75000"/>
                </a:schemeClr>
              </a:solidFill>
              <a:effectLst/>
              <a:latin typeface="Arial" panose="020B0604020202020204" pitchFamily="34" charset="0"/>
              <a:cs typeface="Arial" panose="020B0604020202020204" pitchFamily="34" charset="0"/>
            </a:rPr>
            <a:t>Gauge where you can gain a competitive advantage</a:t>
          </a:r>
          <a:endParaRPr lang="en-IN" sz="1400" kern="1200" dirty="0">
            <a:solidFill>
              <a:schemeClr val="bg2">
                <a:lumMod val="75000"/>
              </a:schemeClr>
            </a:solidFill>
            <a:latin typeface="Arial" panose="020B0604020202020204" pitchFamily="34" charset="0"/>
            <a:cs typeface="Arial" panose="020B0604020202020204" pitchFamily="34" charset="0"/>
          </a:endParaRPr>
        </a:p>
      </dsp:txBody>
      <dsp:txXfrm>
        <a:off x="5799420" y="936323"/>
        <a:ext cx="1147367" cy="1147079"/>
      </dsp:txXfrm>
    </dsp:sp>
    <dsp:sp modelId="{B623786E-B8B9-42C0-99AF-8AD75CD57B78}">
      <dsp:nvSpPr>
        <dsp:cNvPr id="0" name=""/>
        <dsp:cNvSpPr/>
      </dsp:nvSpPr>
      <dsp:spPr>
        <a:xfrm rot="2700000">
          <a:off x="3734145" y="649357"/>
          <a:ext cx="1720710" cy="1720710"/>
        </a:xfrm>
        <a:prstGeom prst="teardrop">
          <a:avLst>
            <a:gd name="adj" fmla="val 100000"/>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96F8855-8F8D-442E-AFCC-FE9D4E78D63B}">
      <dsp:nvSpPr>
        <dsp:cNvPr id="0" name=""/>
        <dsp:cNvSpPr/>
      </dsp:nvSpPr>
      <dsp:spPr>
        <a:xfrm>
          <a:off x="3791712" y="706847"/>
          <a:ext cx="1606314" cy="1606032"/>
        </a:xfrm>
        <a:prstGeom prst="ellipse">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2">
                  <a:lumMod val="75000"/>
                </a:schemeClr>
              </a:solidFill>
              <a:latin typeface="Arial" panose="020B0604020202020204" pitchFamily="34" charset="0"/>
              <a:cs typeface="Arial" panose="020B0604020202020204" pitchFamily="34" charset="0"/>
            </a:rPr>
            <a:t>Understand competitive gaps and threats to your business</a:t>
          </a:r>
          <a:endParaRPr lang="en-IN" sz="1400" kern="1200" dirty="0">
            <a:solidFill>
              <a:schemeClr val="bg2">
                <a:lumMod val="75000"/>
              </a:schemeClr>
            </a:solidFill>
            <a:latin typeface="Arial" panose="020B0604020202020204" pitchFamily="34" charset="0"/>
            <a:cs typeface="Arial" panose="020B0604020202020204" pitchFamily="34" charset="0"/>
          </a:endParaRPr>
        </a:p>
      </dsp:txBody>
      <dsp:txXfrm>
        <a:off x="4021185" y="936323"/>
        <a:ext cx="1147367" cy="1147079"/>
      </dsp:txXfrm>
    </dsp:sp>
    <dsp:sp modelId="{FAC3DE71-A9B9-465F-B46C-A77DC89C1DB0}">
      <dsp:nvSpPr>
        <dsp:cNvPr id="0" name=""/>
        <dsp:cNvSpPr/>
      </dsp:nvSpPr>
      <dsp:spPr>
        <a:xfrm rot="2700000">
          <a:off x="1955910" y="649357"/>
          <a:ext cx="1720710" cy="1720710"/>
        </a:xfrm>
        <a:prstGeom prst="teardrop">
          <a:avLst>
            <a:gd name="adj" fmla="val 100000"/>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16BCA77-E236-4520-A8CF-04F7C03F74C6}">
      <dsp:nvSpPr>
        <dsp:cNvPr id="0" name=""/>
        <dsp:cNvSpPr/>
      </dsp:nvSpPr>
      <dsp:spPr>
        <a:xfrm>
          <a:off x="2013476" y="706847"/>
          <a:ext cx="1606314" cy="1606032"/>
        </a:xfrm>
        <a:prstGeom prst="ellipse">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i="0" kern="1200" dirty="0">
              <a:solidFill>
                <a:schemeClr val="bg2">
                  <a:lumMod val="75000"/>
                </a:schemeClr>
              </a:solidFill>
              <a:effectLst/>
              <a:latin typeface="Arial" panose="020B0604020202020204" pitchFamily="34" charset="0"/>
              <a:cs typeface="Arial" panose="020B0604020202020204" pitchFamily="34" charset="0"/>
            </a:rPr>
            <a:t>Identify your relative strengths and weakness</a:t>
          </a:r>
          <a:endParaRPr lang="en-IN" sz="1400" kern="1200" dirty="0">
            <a:solidFill>
              <a:schemeClr val="bg2">
                <a:lumMod val="75000"/>
              </a:schemeClr>
            </a:solidFill>
            <a:latin typeface="Arial" panose="020B0604020202020204" pitchFamily="34" charset="0"/>
            <a:cs typeface="Arial" panose="020B0604020202020204" pitchFamily="34" charset="0"/>
          </a:endParaRPr>
        </a:p>
      </dsp:txBody>
      <dsp:txXfrm>
        <a:off x="2242950" y="936323"/>
        <a:ext cx="1147367" cy="1147079"/>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12/27/2020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dirty="0"/>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12/27/2020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diagramColors" Target="../diagrams/colors1.xml"/><Relationship Id="rId3" Type="http://schemas.openxmlformats.org/officeDocument/2006/relationships/slide" Target="slide4.xml"/><Relationship Id="rId7" Type="http://schemas.openxmlformats.org/officeDocument/2006/relationships/slide" Target="slide9.xml"/><Relationship Id="rId12" Type="http://schemas.openxmlformats.org/officeDocument/2006/relationships/diagramQuickStyle" Target="../diagrams/quickStyle1.xml"/><Relationship Id="rId2" Type="http://schemas.openxmlformats.org/officeDocument/2006/relationships/slide" Target="slide2.xml"/><Relationship Id="rId1" Type="http://schemas.openxmlformats.org/officeDocument/2006/relationships/slideLayout" Target="../slideLayouts/slideLayout4.xml"/><Relationship Id="rId6" Type="http://schemas.openxmlformats.org/officeDocument/2006/relationships/slide" Target="slide8.xml"/><Relationship Id="rId11" Type="http://schemas.openxmlformats.org/officeDocument/2006/relationships/diagramLayout" Target="../diagrams/layout1.xml"/><Relationship Id="rId5" Type="http://schemas.openxmlformats.org/officeDocument/2006/relationships/slide" Target="slide7.xml"/><Relationship Id="rId10" Type="http://schemas.openxmlformats.org/officeDocument/2006/relationships/diagramData" Target="../diagrams/data1.xml"/><Relationship Id="rId4" Type="http://schemas.openxmlformats.org/officeDocument/2006/relationships/slide" Target="slide6.xml"/><Relationship Id="rId9" Type="http://schemas.openxmlformats.org/officeDocument/2006/relationships/slide" Target="slide11.xml"/><Relationship Id="rId14" Type="http://schemas.microsoft.com/office/2007/relationships/diagramDrawing" Target="../diagrams/drawing1.xml"/></Relationships>
</file>

<file path=ppt/slides/_rels/slide2.xml.rels><?xml version="1.0" encoding="UTF-8" standalone="yes"?>
<Relationships xmlns="http://schemas.openxmlformats.org/package/2006/relationships"><Relationship Id="rId2" Type="http://schemas.openxmlformats.org/officeDocument/2006/relationships/hyperlink" Target="https://www.grandviewresearch.com/industry-analysis/virtual-reality-vr-marke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diagramLayout" Target="../diagrams/layout2.xml"/><Relationship Id="rId7" Type="http://schemas.openxmlformats.org/officeDocument/2006/relationships/image" Target="../media/image3.png"/><Relationship Id="rId12" Type="http://schemas.openxmlformats.org/officeDocument/2006/relationships/image" Target="../media/image8.sv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7.png"/><Relationship Id="rId5" Type="http://schemas.openxmlformats.org/officeDocument/2006/relationships/diagramColors" Target="../diagrams/colors2.xml"/><Relationship Id="rId10" Type="http://schemas.openxmlformats.org/officeDocument/2006/relationships/image" Target="../media/image6.svg"/><Relationship Id="rId4" Type="http://schemas.openxmlformats.org/officeDocument/2006/relationships/diagramQuickStyle" Target="../diagrams/quickStyle2.xml"/><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diagramLayout" Target="../diagrams/layout3.xml"/><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openxmlformats.org/officeDocument/2006/relationships/image" Target="../media/image13.png"/><Relationship Id="rId5" Type="http://schemas.openxmlformats.org/officeDocument/2006/relationships/diagramColors" Target="../diagrams/colors3.xml"/><Relationship Id="rId10" Type="http://schemas.openxmlformats.org/officeDocument/2006/relationships/image" Target="../media/image12.svg"/><Relationship Id="rId4" Type="http://schemas.openxmlformats.org/officeDocument/2006/relationships/diagramQuickStyle" Target="../diagrams/quickStyle3.xml"/><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diagramLayout" Target="../diagrams/layout4.xml"/><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11" Type="http://schemas.openxmlformats.org/officeDocument/2006/relationships/image" Target="../media/image19.png"/><Relationship Id="rId5" Type="http://schemas.openxmlformats.org/officeDocument/2006/relationships/diagramColors" Target="../diagrams/colors4.xml"/><Relationship Id="rId10" Type="http://schemas.openxmlformats.org/officeDocument/2006/relationships/image" Target="../media/image18.svg"/><Relationship Id="rId4" Type="http://schemas.openxmlformats.org/officeDocument/2006/relationships/diagramQuickStyle" Target="../diagrams/quickStyle4.xml"/><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hyperlink" Target="https://www.zdnet.com/article/cisco-acquires-software-startup-dashbase-to-bolster-observability-in-appdynamics/" TargetMode="External"/><Relationship Id="rId3" Type="http://schemas.openxmlformats.org/officeDocument/2006/relationships/hyperlink" Target="https://press.hp.com/us/en/press-releases/2019/hp-announces-acquisition-of-bromium.html#:~:text=Announces%20Acquisition%20of%20Bromium,-Extends%20leadership%20position&amp;text=PALO%20ALTO%2C%20Calif.%2C%20September,end%20point%20security%20start%2Dup." TargetMode="External"/><Relationship Id="rId7" Type="http://schemas.openxmlformats.org/officeDocument/2006/relationships/hyperlink" Target="https://newsroom.accenture.com/news/accenture-completes-acquisition-of-opusline.htm" TargetMode="External"/><Relationship Id="rId2" Type="http://schemas.openxmlformats.org/officeDocument/2006/relationships/hyperlink" Target="https://news.cognizant.com/2020-12-21-Cognizant-Acquires-Inawisdom-an-Artificial-Intelligence-and-Machine-Learning-Services-Expert" TargetMode="External"/><Relationship Id="rId1" Type="http://schemas.openxmlformats.org/officeDocument/2006/relationships/slideLayout" Target="../slideLayouts/slideLayout8.xml"/><Relationship Id="rId6" Type="http://schemas.openxmlformats.org/officeDocument/2006/relationships/hyperlink" Target="https://newsroom.ibm.com/2020-11-18-IBM-to-Acquire-Instana-as-Company-Continues-to-Advance-its-Hybrid-Cloud-and-AI-Strategy" TargetMode="External"/><Relationship Id="rId5" Type="http://schemas.openxmlformats.org/officeDocument/2006/relationships/hyperlink" Target="https://analyticsindiamag.com/intel-acquires-cnvrg-io-to-lead-the-race-in-the-ai-game/" TargetMode="External"/><Relationship Id="rId10" Type="http://schemas.openxmlformats.org/officeDocument/2006/relationships/hyperlink" Target="https://www.oracle.com/corporate/acquisitions/sauce-video/" TargetMode="External"/><Relationship Id="rId4" Type="http://schemas.openxmlformats.org/officeDocument/2006/relationships/hyperlink" Target="https://news.microsoft.com/features/microsoft-to-acquire-zenimax-media-and-its-game-publisher-bethesda-softworks-for-7-5-billion/" TargetMode="External"/><Relationship Id="rId9" Type="http://schemas.openxmlformats.org/officeDocument/2006/relationships/hyperlink" Target="https://news.sap.com/2020/11/sap-completes-emarsys-acquisition/"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techcrunch.com/2020/11/02/twilio-wraps-3-2b-purchase-of-segment-after-warp-speed-courtship/" TargetMode="External"/><Relationship Id="rId13" Type="http://schemas.openxmlformats.org/officeDocument/2006/relationships/diagramLayout" Target="../diagrams/layout5.xml"/><Relationship Id="rId3" Type="http://schemas.openxmlformats.org/officeDocument/2006/relationships/hyperlink" Target="https://www.salesforceben.com/salesforce-acquire-slack-for-27-7b/" TargetMode="External"/><Relationship Id="rId7" Type="http://schemas.openxmlformats.org/officeDocument/2006/relationships/hyperlink" Target="https://www.cnbc.com/2020/10/27/amd-to-buy-chip-peer-xilinx-for-35-billion-in-data-center-push.html#:~:text=Semiconductor%20designer%20Advanced%20Micro%20Devices,the%20data%20center%20chip%20market." TargetMode="External"/><Relationship Id="rId12" Type="http://schemas.openxmlformats.org/officeDocument/2006/relationships/diagramData" Target="../diagrams/data5.xml"/><Relationship Id="rId2" Type="http://schemas.openxmlformats.org/officeDocument/2006/relationships/hyperlink" Target="https://investors.pluralsight.com/news-releases/news-release-details/pluralsight-enters-definitive-agreement-be-acquired-vista-equity" TargetMode="External"/><Relationship Id="rId16" Type="http://schemas.microsoft.com/office/2007/relationships/diagramDrawing" Target="../diagrams/drawing5.xml"/><Relationship Id="rId1" Type="http://schemas.openxmlformats.org/officeDocument/2006/relationships/slideLayout" Target="../slideLayouts/slideLayout2.xml"/><Relationship Id="rId6" Type="http://schemas.openxmlformats.org/officeDocument/2006/relationships/hyperlink" Target="https://www.marvell.com/company/newsroom/marvell-to-acquire-inphi-accelerating-growth-leadership-cloud-5g-infrastructure.html" TargetMode="External"/><Relationship Id="rId11" Type="http://schemas.openxmlformats.org/officeDocument/2006/relationships/hyperlink" Target="https://www.businesswire.com/news/home/20200921005779/en/HPE-Completes-Acquisition-of-SD-WAN-Leader-Silver-Peak" TargetMode="External"/><Relationship Id="rId5" Type="http://schemas.openxmlformats.org/officeDocument/2006/relationships/hyperlink" Target="https://news.adobe.com/news/news-details/2020/Adobe-to-Acquire-Workfront/default.aspx" TargetMode="External"/><Relationship Id="rId15" Type="http://schemas.openxmlformats.org/officeDocument/2006/relationships/diagramColors" Target="../diagrams/colors5.xml"/><Relationship Id="rId10" Type="http://schemas.openxmlformats.org/officeDocument/2006/relationships/hyperlink" Target="https://www.builtinseattle.com/2020/09/09/progress-acquires-chef-220m#:~:text=On%20Tuesday%2C%20Massachusetts%2Dbased%20Progress,is%20subject%20to%20regulatory%20changes." TargetMode="External"/><Relationship Id="rId4" Type="http://schemas.openxmlformats.org/officeDocument/2006/relationships/hyperlink" Target="https://techcrunch.com/2020/11/30/facebook-confirms-it-has-acquired-kustomer-sources-say-for-1b/" TargetMode="External"/><Relationship Id="rId9" Type="http://schemas.openxmlformats.org/officeDocument/2006/relationships/hyperlink" Target="https://nvidianews.nvidia.com/news/nvidia-to-acquire-arm-for-40-billion-creating-worlds-premier-computing-company-for-the-age-of-ai/#:~:text=(SBG)%20today%20announced%20a%20definitive,non%2DGAAP%20earnings%20per%20share." TargetMode="External"/><Relationship Id="rId1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3A2ECE1-4842-45CC-A34D-0140A5F1A965}"/>
              </a:ext>
            </a:extLst>
          </p:cNvPr>
          <p:cNvSpPr>
            <a:spLocks noGrp="1"/>
          </p:cNvSpPr>
          <p:nvPr>
            <p:ph type="title"/>
          </p:nvPr>
        </p:nvSpPr>
        <p:spPr>
          <a:xfrm>
            <a:off x="6095999" y="618519"/>
            <a:ext cx="5027612" cy="905482"/>
          </a:xfrm>
        </p:spPr>
        <p:txBody>
          <a:bodyPr>
            <a:noAutofit/>
          </a:bodyPr>
          <a:lstStyle/>
          <a:p>
            <a:r>
              <a:rPr lang="en-IN" sz="2600" dirty="0">
                <a:solidFill>
                  <a:schemeClr val="bg2">
                    <a:lumMod val="75000"/>
                  </a:schemeClr>
                </a:solidFill>
                <a:latin typeface="Arial" panose="020B0604020202020204" pitchFamily="34" charset="0"/>
                <a:cs typeface="Arial" panose="020B0604020202020204" pitchFamily="34" charset="0"/>
              </a:rPr>
              <a:t>Digital transformation MARKET</a:t>
            </a:r>
            <a:endParaRPr lang="en-IN" sz="2600" dirty="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9880CB3E-3DBC-45AB-A8AC-AB6A7A618111}"/>
              </a:ext>
            </a:extLst>
          </p:cNvPr>
          <p:cNvSpPr>
            <a:spLocks noGrp="1"/>
          </p:cNvSpPr>
          <p:nvPr>
            <p:ph sz="half" idx="1"/>
          </p:nvPr>
        </p:nvSpPr>
        <p:spPr>
          <a:xfrm>
            <a:off x="1141412" y="428018"/>
            <a:ext cx="4878389" cy="5172682"/>
          </a:xfrm>
        </p:spPr>
        <p:txBody>
          <a:bodyPr>
            <a:normAutofit fontScale="92500"/>
          </a:bodyPr>
          <a:lstStyle/>
          <a:p>
            <a:pPr marL="0" indent="0">
              <a:buNone/>
            </a:pPr>
            <a:r>
              <a:rPr lang="en-IN" sz="3200" dirty="0">
                <a:solidFill>
                  <a:schemeClr val="bg2">
                    <a:lumMod val="75000"/>
                  </a:schemeClr>
                </a:solidFill>
                <a:latin typeface="Arial" panose="020B0604020202020204" pitchFamily="34" charset="0"/>
                <a:cs typeface="Arial" panose="020B0604020202020204" pitchFamily="34" charset="0"/>
              </a:rPr>
              <a:t>Table of Contents</a:t>
            </a:r>
          </a:p>
          <a:p>
            <a:pPr marL="0" indent="0">
              <a:buNone/>
            </a:pPr>
            <a:endParaRPr lang="en-IN" sz="1400" b="1" dirty="0">
              <a:solidFill>
                <a:schemeClr val="bg2">
                  <a:lumMod val="75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IN" sz="1600" dirty="0">
                <a:solidFill>
                  <a:schemeClr val="tx2">
                    <a:lumMod val="60000"/>
                    <a:lumOff val="40000"/>
                  </a:schemeClr>
                </a:solidFill>
                <a:latin typeface="Arial" panose="020B0604020202020204" pitchFamily="34" charset="0"/>
                <a:cs typeface="Arial" panose="020B0604020202020204" pitchFamily="34" charset="0"/>
                <a:hlinkClick r:id="rId2" action="ppaction://hlinksldjump">
                  <a:extLst>
                    <a:ext uri="{A12FA001-AC4F-418D-AE19-62706E023703}">
                      <ahyp:hlinkClr xmlns:ahyp="http://schemas.microsoft.com/office/drawing/2018/hyperlinkcolor" val="tx"/>
                    </a:ext>
                  </a:extLst>
                </a:hlinkClick>
              </a:rPr>
              <a:t>Key trends in Digital transformation by technology</a:t>
            </a:r>
            <a:endParaRPr lang="en-IN" sz="1600" dirty="0">
              <a:solidFill>
                <a:schemeClr val="tx2">
                  <a:lumMod val="60000"/>
                  <a:lumOff val="40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IN" sz="1600" dirty="0">
                <a:solidFill>
                  <a:schemeClr val="tx2">
                    <a:lumMod val="60000"/>
                    <a:lumOff val="40000"/>
                  </a:schemeClr>
                </a:solidFill>
                <a:latin typeface="Arial" panose="020B0604020202020204" pitchFamily="34" charset="0"/>
                <a:cs typeface="Arial" panose="020B0604020202020204" pitchFamily="34" charset="0"/>
                <a:hlinkClick r:id="rId3" action="ppaction://hlinksldjump">
                  <a:extLst>
                    <a:ext uri="{A12FA001-AC4F-418D-AE19-62706E023703}">
                      <ahyp:hlinkClr xmlns:ahyp="http://schemas.microsoft.com/office/drawing/2018/hyperlinkcolor" val="tx"/>
                    </a:ext>
                  </a:extLst>
                </a:hlinkClick>
              </a:rPr>
              <a:t>Key Industries driving digital transformation Market</a:t>
            </a:r>
            <a:endParaRPr lang="en-IN" sz="1600" dirty="0">
              <a:solidFill>
                <a:schemeClr val="tx2">
                  <a:lumMod val="60000"/>
                  <a:lumOff val="40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US" sz="1600" dirty="0">
                <a:solidFill>
                  <a:schemeClr val="tx2">
                    <a:lumMod val="60000"/>
                    <a:lumOff val="40000"/>
                  </a:schemeClr>
                </a:solidFill>
                <a:latin typeface="Arial" panose="020B0604020202020204" pitchFamily="34" charset="0"/>
                <a:cs typeface="Arial" panose="020B0604020202020204" pitchFamily="34" charset="0"/>
                <a:hlinkClick r:id="rId4" action="ppaction://hlinksldjump">
                  <a:extLst>
                    <a:ext uri="{A12FA001-AC4F-418D-AE19-62706E023703}">
                      <ahyp:hlinkClr xmlns:ahyp="http://schemas.microsoft.com/office/drawing/2018/hyperlinkcolor" val="tx"/>
                    </a:ext>
                  </a:extLst>
                </a:hlinkClick>
              </a:rPr>
              <a:t>Understanding Digital Client and adopting new strategies</a:t>
            </a:r>
            <a:endParaRPr lang="en-US" sz="1600" dirty="0">
              <a:solidFill>
                <a:schemeClr val="tx2">
                  <a:lumMod val="60000"/>
                  <a:lumOff val="40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IN" sz="1600" dirty="0">
                <a:solidFill>
                  <a:schemeClr val="tx2">
                    <a:lumMod val="60000"/>
                    <a:lumOff val="40000"/>
                  </a:schemeClr>
                </a:solidFill>
                <a:latin typeface="Arial" panose="020B0604020202020204" pitchFamily="34" charset="0"/>
                <a:cs typeface="Arial" panose="020B0604020202020204" pitchFamily="34" charset="0"/>
                <a:hlinkClick r:id="rId5" action="ppaction://hlinksldjump">
                  <a:extLst>
                    <a:ext uri="{A12FA001-AC4F-418D-AE19-62706E023703}">
                      <ahyp:hlinkClr xmlns:ahyp="http://schemas.microsoft.com/office/drawing/2018/hyperlinkcolor" val="tx"/>
                    </a:ext>
                  </a:extLst>
                </a:hlinkClick>
              </a:rPr>
              <a:t>Digital Transformation market by geography</a:t>
            </a:r>
            <a:endParaRPr lang="en-IN" sz="1600" dirty="0">
              <a:solidFill>
                <a:schemeClr val="tx2">
                  <a:lumMod val="60000"/>
                  <a:lumOff val="40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IN" sz="1600" dirty="0">
                <a:solidFill>
                  <a:schemeClr val="tx2">
                    <a:lumMod val="60000"/>
                    <a:lumOff val="40000"/>
                  </a:schemeClr>
                </a:solidFill>
                <a:latin typeface="Arial" panose="020B0604020202020204" pitchFamily="34" charset="0"/>
                <a:cs typeface="Arial" panose="020B0604020202020204" pitchFamily="34" charset="0"/>
                <a:hlinkClick r:id="rId6" action="ppaction://hlinksldjump">
                  <a:extLst>
                    <a:ext uri="{A12FA001-AC4F-418D-AE19-62706E023703}">
                      <ahyp:hlinkClr xmlns:ahyp="http://schemas.microsoft.com/office/drawing/2018/hyperlinkcolor" val="tx"/>
                    </a:ext>
                  </a:extLst>
                </a:hlinkClick>
              </a:rPr>
              <a:t>Top Players in Digital Transformation Market and recent M&amp;A deals</a:t>
            </a:r>
            <a:endParaRPr lang="en-IN" sz="1600" dirty="0">
              <a:solidFill>
                <a:schemeClr val="tx2">
                  <a:lumMod val="60000"/>
                  <a:lumOff val="40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US" sz="1600" i="0" dirty="0">
                <a:solidFill>
                  <a:schemeClr val="tx2">
                    <a:lumMod val="60000"/>
                    <a:lumOff val="40000"/>
                  </a:schemeClr>
                </a:solidFill>
                <a:effectLst/>
                <a:latin typeface="Arial" panose="020B0604020202020204" pitchFamily="34" charset="0"/>
                <a:cs typeface="Arial" panose="020B0604020202020204" pitchFamily="34" charset="0"/>
                <a:hlinkClick r:id="rId7" action="ppaction://hlinksldjump">
                  <a:extLst>
                    <a:ext uri="{A12FA001-AC4F-418D-AE19-62706E023703}">
                      <ahyp:hlinkClr xmlns:ahyp="http://schemas.microsoft.com/office/drawing/2018/hyperlinkcolor" val="tx"/>
                    </a:ext>
                  </a:extLst>
                </a:hlinkClick>
              </a:rPr>
              <a:t>Other Significant M&amp;A Deals and Competitive Risks</a:t>
            </a:r>
            <a:endParaRPr lang="en-US" sz="1600" i="0" dirty="0">
              <a:solidFill>
                <a:schemeClr val="tx2">
                  <a:lumMod val="60000"/>
                  <a:lumOff val="40000"/>
                </a:schemeClr>
              </a:solidFill>
              <a:effectLst/>
              <a:latin typeface="Arial" panose="020B0604020202020204" pitchFamily="34" charset="0"/>
              <a:cs typeface="Arial" panose="020B0604020202020204" pitchFamily="34" charset="0"/>
            </a:endParaRPr>
          </a:p>
          <a:p>
            <a:pPr marL="342900" indent="-342900">
              <a:buFont typeface="+mj-lt"/>
              <a:buAutoNum type="arabicPeriod"/>
            </a:pPr>
            <a:r>
              <a:rPr lang="en-IN" sz="1600" dirty="0">
                <a:solidFill>
                  <a:schemeClr val="tx2">
                    <a:lumMod val="60000"/>
                    <a:lumOff val="40000"/>
                  </a:schemeClr>
                </a:solidFill>
                <a:latin typeface="Arial" panose="020B0604020202020204" pitchFamily="34" charset="0"/>
                <a:cs typeface="Arial" panose="020B0604020202020204" pitchFamily="34" charset="0"/>
                <a:hlinkClick r:id="rId8" action="ppaction://hlinksldjump">
                  <a:extLst>
                    <a:ext uri="{A12FA001-AC4F-418D-AE19-62706E023703}">
                      <ahyp:hlinkClr xmlns:ahyp="http://schemas.microsoft.com/office/drawing/2018/hyperlinkcolor" val="tx"/>
                    </a:ext>
                  </a:extLst>
                </a:hlinkClick>
              </a:rPr>
              <a:t>Digital Transformation Market risks</a:t>
            </a:r>
            <a:endParaRPr lang="en-IN" sz="1600" dirty="0">
              <a:solidFill>
                <a:schemeClr val="tx2">
                  <a:lumMod val="60000"/>
                  <a:lumOff val="40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IN" sz="1600" dirty="0">
                <a:solidFill>
                  <a:schemeClr val="tx2">
                    <a:lumMod val="60000"/>
                    <a:lumOff val="40000"/>
                  </a:schemeClr>
                </a:solidFill>
                <a:latin typeface="Arial" panose="020B0604020202020204" pitchFamily="34" charset="0"/>
                <a:cs typeface="Arial" panose="020B0604020202020204" pitchFamily="34" charset="0"/>
                <a:hlinkClick r:id="rId9" action="ppaction://hlinksldjump">
                  <a:extLst>
                    <a:ext uri="{A12FA001-AC4F-418D-AE19-62706E023703}">
                      <ahyp:hlinkClr xmlns:ahyp="http://schemas.microsoft.com/office/drawing/2018/hyperlinkcolor" val="tx"/>
                    </a:ext>
                  </a:extLst>
                </a:hlinkClick>
              </a:rPr>
              <a:t>Focus points before taking a move</a:t>
            </a:r>
            <a:endParaRPr lang="en-IN" sz="1600" dirty="0">
              <a:solidFill>
                <a:schemeClr val="tx2">
                  <a:lumMod val="60000"/>
                  <a:lumOff val="40000"/>
                </a:schemeClr>
              </a:solidFill>
              <a:latin typeface="Arial" panose="020B0604020202020204" pitchFamily="34" charset="0"/>
              <a:cs typeface="Arial" panose="020B0604020202020204" pitchFamily="34" charset="0"/>
            </a:endParaRPr>
          </a:p>
          <a:p>
            <a:pPr marL="0" indent="0">
              <a:buNone/>
            </a:pPr>
            <a:endParaRPr lang="en-IN" sz="1300" b="1" dirty="0">
              <a:solidFill>
                <a:schemeClr val="bg2">
                  <a:lumMod val="75000"/>
                </a:schemeClr>
              </a:solidFill>
              <a:latin typeface="Arial" panose="020B0604020202020204" pitchFamily="34" charset="0"/>
              <a:cs typeface="Arial" panose="020B0604020202020204" pitchFamily="34" charset="0"/>
            </a:endParaRPr>
          </a:p>
          <a:p>
            <a:pPr marL="0" indent="0">
              <a:buNone/>
            </a:pPr>
            <a:endParaRPr lang="en-IN" sz="1300" dirty="0">
              <a:solidFill>
                <a:schemeClr val="bg2">
                  <a:lumMod val="75000"/>
                </a:schemeClr>
              </a:solidFill>
              <a:latin typeface="Arial" panose="020B0604020202020204" pitchFamily="34" charset="0"/>
              <a:cs typeface="Arial" panose="020B0604020202020204" pitchFamily="34" charset="0"/>
            </a:endParaRPr>
          </a:p>
        </p:txBody>
      </p:sp>
      <p:graphicFrame>
        <p:nvGraphicFramePr>
          <p:cNvPr id="7" name="Diagram 6">
            <a:extLst>
              <a:ext uri="{FF2B5EF4-FFF2-40B4-BE49-F238E27FC236}">
                <a16:creationId xmlns:a16="http://schemas.microsoft.com/office/drawing/2014/main" id="{98FD4AEE-CD06-4F0B-8215-E5FAE884D6C3}"/>
              </a:ext>
            </a:extLst>
          </p:cNvPr>
          <p:cNvGraphicFramePr/>
          <p:nvPr>
            <p:extLst>
              <p:ext uri="{D42A27DB-BD31-4B8C-83A1-F6EECF244321}">
                <p14:modId xmlns:p14="http://schemas.microsoft.com/office/powerpoint/2010/main" val="469455556"/>
              </p:ext>
            </p:extLst>
          </p:nvPr>
        </p:nvGraphicFramePr>
        <p:xfrm>
          <a:off x="6323011" y="1524001"/>
          <a:ext cx="4878389" cy="461009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3348770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AD861-3C2A-462E-8B7F-BBCE84FF3DE4}"/>
              </a:ext>
            </a:extLst>
          </p:cNvPr>
          <p:cNvSpPr>
            <a:spLocks noGrp="1"/>
          </p:cNvSpPr>
          <p:nvPr>
            <p:ph type="title"/>
          </p:nvPr>
        </p:nvSpPr>
        <p:spPr>
          <a:xfrm>
            <a:off x="1141412" y="380694"/>
            <a:ext cx="9905998" cy="648305"/>
          </a:xfrm>
        </p:spPr>
        <p:txBody>
          <a:bodyPr>
            <a:normAutofit fontScale="90000"/>
          </a:bodyPr>
          <a:lstStyle/>
          <a:p>
            <a:r>
              <a:rPr lang="en-IN" sz="2800" b="1" dirty="0">
                <a:solidFill>
                  <a:schemeClr val="bg2">
                    <a:lumMod val="75000"/>
                  </a:schemeClr>
                </a:solidFill>
                <a:latin typeface="Arial" panose="020B0604020202020204" pitchFamily="34" charset="0"/>
                <a:cs typeface="Arial" panose="020B0604020202020204" pitchFamily="34" charset="0"/>
              </a:rPr>
              <a:t>Key trends in DIGITAL transformation by technology</a:t>
            </a:r>
          </a:p>
        </p:txBody>
      </p:sp>
      <p:sp>
        <p:nvSpPr>
          <p:cNvPr id="3" name="Content Placeholder 2">
            <a:extLst>
              <a:ext uri="{FF2B5EF4-FFF2-40B4-BE49-F238E27FC236}">
                <a16:creationId xmlns:a16="http://schemas.microsoft.com/office/drawing/2014/main" id="{55C1F742-F425-402C-B5C9-5E02A2D83815}"/>
              </a:ext>
            </a:extLst>
          </p:cNvPr>
          <p:cNvSpPr>
            <a:spLocks noGrp="1"/>
          </p:cNvSpPr>
          <p:nvPr>
            <p:ph idx="1"/>
          </p:nvPr>
        </p:nvSpPr>
        <p:spPr>
          <a:xfrm>
            <a:off x="1141412" y="1162050"/>
            <a:ext cx="9905999" cy="5486400"/>
          </a:xfrm>
        </p:spPr>
        <p:txBody>
          <a:bodyPr/>
          <a:lstStyle/>
          <a:p>
            <a:pPr marL="0" indent="0" algn="l">
              <a:buNone/>
            </a:pPr>
            <a:endParaRPr lang="en-IN" b="0" i="0" cap="all" dirty="0">
              <a:solidFill>
                <a:srgbClr val="212529"/>
              </a:solidFill>
              <a:effectLst/>
              <a:latin typeface="BentonSansBBVA-Bold"/>
            </a:endParaRPr>
          </a:p>
          <a:p>
            <a:br>
              <a:rPr lang="en-IN" dirty="0"/>
            </a:br>
            <a:endParaRPr lang="en-IN" dirty="0"/>
          </a:p>
        </p:txBody>
      </p:sp>
      <p:graphicFrame>
        <p:nvGraphicFramePr>
          <p:cNvPr id="4" name="Table 4">
            <a:extLst>
              <a:ext uri="{FF2B5EF4-FFF2-40B4-BE49-F238E27FC236}">
                <a16:creationId xmlns:a16="http://schemas.microsoft.com/office/drawing/2014/main" id="{67A80ECE-892F-44CF-BACC-9AFF9BA1E9BB}"/>
              </a:ext>
            </a:extLst>
          </p:cNvPr>
          <p:cNvGraphicFramePr>
            <a:graphicFrameLocks noGrp="1"/>
          </p:cNvGraphicFramePr>
          <p:nvPr>
            <p:extLst>
              <p:ext uri="{D42A27DB-BD31-4B8C-83A1-F6EECF244321}">
                <p14:modId xmlns:p14="http://schemas.microsoft.com/office/powerpoint/2010/main" val="2495945050"/>
              </p:ext>
            </p:extLst>
          </p:nvPr>
        </p:nvGraphicFramePr>
        <p:xfrm>
          <a:off x="571140" y="1089221"/>
          <a:ext cx="11046542" cy="5388085"/>
        </p:xfrm>
        <a:graphic>
          <a:graphicData uri="http://schemas.openxmlformats.org/drawingml/2006/table">
            <a:tbl>
              <a:tblPr firstRow="1" bandRow="1">
                <a:tableStyleId>{8FD4443E-F989-4FC4-A0C8-D5A2AF1F390B}</a:tableStyleId>
              </a:tblPr>
              <a:tblGrid>
                <a:gridCol w="1815608">
                  <a:extLst>
                    <a:ext uri="{9D8B030D-6E8A-4147-A177-3AD203B41FA5}">
                      <a16:colId xmlns:a16="http://schemas.microsoft.com/office/drawing/2014/main" val="1214725290"/>
                    </a:ext>
                  </a:extLst>
                </a:gridCol>
                <a:gridCol w="2800637">
                  <a:extLst>
                    <a:ext uri="{9D8B030D-6E8A-4147-A177-3AD203B41FA5}">
                      <a16:colId xmlns:a16="http://schemas.microsoft.com/office/drawing/2014/main" val="2341246206"/>
                    </a:ext>
                  </a:extLst>
                </a:gridCol>
                <a:gridCol w="3775587">
                  <a:extLst>
                    <a:ext uri="{9D8B030D-6E8A-4147-A177-3AD203B41FA5}">
                      <a16:colId xmlns:a16="http://schemas.microsoft.com/office/drawing/2014/main" val="2300918275"/>
                    </a:ext>
                  </a:extLst>
                </a:gridCol>
                <a:gridCol w="2654710">
                  <a:extLst>
                    <a:ext uri="{9D8B030D-6E8A-4147-A177-3AD203B41FA5}">
                      <a16:colId xmlns:a16="http://schemas.microsoft.com/office/drawing/2014/main" val="3090481481"/>
                    </a:ext>
                  </a:extLst>
                </a:gridCol>
              </a:tblGrid>
              <a:tr h="659501">
                <a:tc>
                  <a:txBody>
                    <a:bodyPr/>
                    <a:lstStyle/>
                    <a:p>
                      <a:pPr algn="ctr"/>
                      <a:r>
                        <a:rPr lang="en-IN" dirty="0">
                          <a:solidFill>
                            <a:schemeClr val="tx2">
                              <a:lumMod val="75000"/>
                            </a:schemeClr>
                          </a:solidFill>
                          <a:latin typeface="Arial" panose="020B0604020202020204" pitchFamily="34" charset="0"/>
                          <a:cs typeface="Arial" panose="020B0604020202020204" pitchFamily="34" charset="0"/>
                        </a:rPr>
                        <a:t>Key Technologies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bg2">
                        <a:lumMod val="75000"/>
                      </a:schemeClr>
                    </a:solidFill>
                  </a:tcPr>
                </a:tc>
                <a:tc>
                  <a:txBody>
                    <a:bodyPr/>
                    <a:lstStyle/>
                    <a:p>
                      <a:pPr algn="ctr"/>
                      <a:r>
                        <a:rPr lang="en-IN" dirty="0">
                          <a:solidFill>
                            <a:schemeClr val="tx2">
                              <a:lumMod val="75000"/>
                            </a:schemeClr>
                          </a:solidFill>
                          <a:latin typeface="Arial" panose="020B0604020202020204" pitchFamily="34" charset="0"/>
                          <a:cs typeface="Arial" panose="020B0604020202020204" pitchFamily="34" charset="0"/>
                        </a:rPr>
                        <a:t>Trend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bg2">
                        <a:lumMod val="75000"/>
                      </a:schemeClr>
                    </a:solidFill>
                  </a:tcPr>
                </a:tc>
                <a:tc>
                  <a:txBody>
                    <a:bodyPr/>
                    <a:lstStyle/>
                    <a:p>
                      <a:pPr algn="ctr"/>
                      <a:r>
                        <a:rPr lang="en-IN" dirty="0">
                          <a:solidFill>
                            <a:schemeClr val="tx2">
                              <a:lumMod val="75000"/>
                            </a:schemeClr>
                          </a:solidFill>
                          <a:latin typeface="Arial" panose="020B0604020202020204" pitchFamily="34" charset="0"/>
                          <a:cs typeface="Arial" panose="020B0604020202020204" pitchFamily="34" charset="0"/>
                        </a:rPr>
                        <a:t>Major Growth Drivers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bg2">
                        <a:lumMod val="75000"/>
                      </a:schemeClr>
                    </a:solidFill>
                  </a:tcPr>
                </a:tc>
                <a:tc>
                  <a:txBody>
                    <a:bodyPr/>
                    <a:lstStyle/>
                    <a:p>
                      <a:pPr algn="ctr"/>
                      <a:r>
                        <a:rPr lang="en-IN" dirty="0">
                          <a:solidFill>
                            <a:schemeClr val="tx2">
                              <a:lumMod val="75000"/>
                            </a:schemeClr>
                          </a:solidFill>
                          <a:latin typeface="Arial" panose="020B0604020202020204" pitchFamily="34" charset="0"/>
                          <a:cs typeface="Arial" panose="020B0604020202020204" pitchFamily="34" charset="0"/>
                        </a:rPr>
                        <a:t>Key Players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bg2">
                        <a:lumMod val="75000"/>
                      </a:schemeClr>
                    </a:solidFill>
                  </a:tcPr>
                </a:tc>
                <a:extLst>
                  <a:ext uri="{0D108BD9-81ED-4DB2-BD59-A6C34878D82A}">
                    <a16:rowId xmlns:a16="http://schemas.microsoft.com/office/drawing/2014/main" val="836884277"/>
                  </a:ext>
                </a:extLst>
              </a:tr>
              <a:tr h="1130574">
                <a:tc>
                  <a:txBody>
                    <a:bodyPr/>
                    <a:lstStyle/>
                    <a:p>
                      <a:pPr algn="l"/>
                      <a:r>
                        <a:rPr lang="en-US" sz="1200" b="1" i="0" kern="1200" dirty="0">
                          <a:solidFill>
                            <a:schemeClr val="bg2">
                              <a:lumMod val="50000"/>
                            </a:schemeClr>
                          </a:solidFill>
                          <a:effectLst/>
                          <a:latin typeface="Arial" panose="020B0604020202020204" pitchFamily="34" charset="0"/>
                          <a:ea typeface="+mn-ea"/>
                          <a:cs typeface="Arial" panose="020B0604020202020204" pitchFamily="34" charset="0"/>
                        </a:rPr>
                        <a:t>Artificial Intelligence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Artificial Intelligence (AI) has been the fastest growing technology in recent past. Additionally the COVID19 breakout has accelerated the growth rate at much faster pace</a:t>
                      </a:r>
                      <a:endParaRPr lang="en-IN" sz="1100" dirty="0">
                        <a:solidFill>
                          <a:schemeClr val="tx2">
                            <a:lumMod val="60000"/>
                            <a:lumOff val="40000"/>
                          </a:schemeClr>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COVID-19 health emergency across the globe</a:t>
                      </a:r>
                    </a:p>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Growing investment in AI technologies</a:t>
                      </a:r>
                    </a:p>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Growing e-commerce, streaming content, and growing internet penetration</a:t>
                      </a:r>
                    </a:p>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Need of data analysis at granular level to gain utmost operational efficiency and customer satisfaction</a:t>
                      </a:r>
                      <a:endParaRPr lang="en-IN" sz="1100" dirty="0">
                        <a:solidFill>
                          <a:schemeClr val="tx2">
                            <a:lumMod val="60000"/>
                            <a:lumOff val="40000"/>
                          </a:schemeClr>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r>
                        <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Alphabet Inc.(Google), Apple Inc., Microsoft Corp, IBM, Nvidia Corp. and Amazon</a:t>
                      </a:r>
                      <a:endParaRPr lang="en-IN" sz="1100" b="0" dirty="0">
                        <a:solidFill>
                          <a:schemeClr val="tx2">
                            <a:lumMod val="60000"/>
                            <a:lumOff val="40000"/>
                          </a:schemeClr>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extLst>
                  <a:ext uri="{0D108BD9-81ED-4DB2-BD59-A6C34878D82A}">
                    <a16:rowId xmlns:a16="http://schemas.microsoft.com/office/drawing/2014/main" val="3844497599"/>
                  </a:ext>
                </a:extLst>
              </a:tr>
              <a:tr h="11305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bg2">
                              <a:lumMod val="50000"/>
                            </a:schemeClr>
                          </a:solidFill>
                          <a:effectLst/>
                          <a:latin typeface="Arial" panose="020B0604020202020204" pitchFamily="34" charset="0"/>
                          <a:ea typeface="+mn-ea"/>
                          <a:cs typeface="Arial" panose="020B0604020202020204" pitchFamily="34" charset="0"/>
                        </a:rPr>
                        <a:t>Robotic Process Automation (RPA)</a:t>
                      </a:r>
                      <a:endParaRPr lang="en-IN" sz="1200" b="1" dirty="0">
                        <a:solidFill>
                          <a:schemeClr val="bg2">
                            <a:lumMod val="50000"/>
                          </a:schemeClr>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Adoption of RPA will enable the companies to reshape their business operations and making it more sustainable in pandemic or post pandemic scenarios</a:t>
                      </a:r>
                      <a:endPar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Need to automate structured, repetitive processes to focus on core business </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Businesses emphasize on operational efficiency </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Changing workforce dynamics</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High adoption of RPA solutions in the BFSI and healthcare sectors </a:t>
                      </a:r>
                      <a:endPar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pPr marL="0" algn="l" defTabSz="914400" rtl="0" eaLnBrk="1" latinLnBrk="0" hangingPunct="1"/>
                      <a:r>
                        <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UiPath, Automation Anywhere, Blue Prism, NICE, Pegasystems, KOFAX INC, NTT Advanced Technology Corporation, EdgeVerve Systems Limited, FPT software, and OnviSource, Inc.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extLst>
                  <a:ext uri="{0D108BD9-81ED-4DB2-BD59-A6C34878D82A}">
                    <a16:rowId xmlns:a16="http://schemas.microsoft.com/office/drawing/2014/main" val="2618341216"/>
                  </a:ext>
                </a:extLst>
              </a:tr>
              <a:tr h="12337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i="0" kern="1200" dirty="0">
                          <a:solidFill>
                            <a:schemeClr val="bg2">
                              <a:lumMod val="50000"/>
                            </a:schemeClr>
                          </a:solidFill>
                          <a:effectLst/>
                          <a:latin typeface="Arial" panose="020B0604020202020204" pitchFamily="34" charset="0"/>
                          <a:ea typeface="+mn-ea"/>
                          <a:cs typeface="Arial" panose="020B0604020202020204" pitchFamily="34" charset="0"/>
                        </a:rPr>
                        <a:t>Virtual/ Augmented Reality (VR/AR)</a:t>
                      </a:r>
                      <a:endParaRPr lang="en-IN" sz="1200" b="1" i="0" kern="1200" dirty="0">
                        <a:solidFill>
                          <a:schemeClr val="bg2">
                            <a:lumMod val="50000"/>
                          </a:schemeClr>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Global augmented, and virtual reality market is expected to witness a significant growth owing to surging adoption of these technologies in the gaming, healthcare, tourism, entertainment, and education sectors</a:t>
                      </a:r>
                      <a:endPar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Growing penetration of smart devices</a:t>
                      </a:r>
                    </a:p>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Increase in internet connectivity</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Technological advances and the rise in application areas among various industry verticals</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Significant development in animation, video game and mobile gaming industry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Alphabet (Google Inc.), Facebook, HTC, Microsoft Corporation, Samsung Electronics Co., Ltd, EON Reality Inc., Magic Leap Inc. and Sony Corp</a:t>
                      </a:r>
                      <a:endParaRPr lang="en-IN" sz="1100" dirty="0">
                        <a:solidFill>
                          <a:schemeClr val="tx2">
                            <a:lumMod val="60000"/>
                            <a:lumOff val="40000"/>
                          </a:schemeClr>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extLst>
                  <a:ext uri="{0D108BD9-81ED-4DB2-BD59-A6C34878D82A}">
                    <a16:rowId xmlns:a16="http://schemas.microsoft.com/office/drawing/2014/main" val="1125393609"/>
                  </a:ext>
                </a:extLst>
              </a:tr>
              <a:tr h="1233718">
                <a:tc>
                  <a:txBody>
                    <a:bodyPr/>
                    <a:lstStyle/>
                    <a:p>
                      <a:r>
                        <a:rPr lang="en-IN" sz="1200" b="1" i="0" kern="1200" dirty="0">
                          <a:solidFill>
                            <a:schemeClr val="bg2">
                              <a:lumMod val="50000"/>
                            </a:schemeClr>
                          </a:solidFill>
                          <a:effectLst/>
                          <a:latin typeface="Arial" panose="020B0604020202020204" pitchFamily="34" charset="0"/>
                          <a:ea typeface="+mn-ea"/>
                          <a:cs typeface="Arial" panose="020B0604020202020204" pitchFamily="34" charset="0"/>
                        </a:rPr>
                        <a:t>5G Network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Market for 5G network is expected to revolutionize the domain of various broadband services and empower connectivity across end-user verticals</a:t>
                      </a:r>
                      <a:endParaRPr lang="en-IN" sz="1100" dirty="0">
                        <a:solidFill>
                          <a:schemeClr val="tx2">
                            <a:lumMod val="60000"/>
                            <a:lumOff val="40000"/>
                          </a:schemeClr>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Lower latency in 5G</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Growth in mobile data traffic</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Growing adoption of virtual networking architecture in telecommunications</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Increasing M2M connections across various industries</a:t>
                      </a:r>
                      <a:endPar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r>
                        <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AT&amp;T Inc., Verizon Communications Inc., Cisco Systems Inc., ZTE Corp.</a:t>
                      </a:r>
                    </a:p>
                    <a:p>
                      <a:r>
                        <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Samsung Electronics Co. Ltd.,</a:t>
                      </a:r>
                    </a:p>
                    <a:p>
                      <a:r>
                        <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Telefonaktiebolaget L M Ericsson</a:t>
                      </a:r>
                    </a:p>
                    <a:p>
                      <a:r>
                        <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Nokia Networks, Huawei Technologies Co. Ltd.</a:t>
                      </a:r>
                      <a:endParaRPr lang="en-IN" dirty="0">
                        <a:solidFill>
                          <a:schemeClr val="tx2">
                            <a:lumMod val="60000"/>
                            <a:lumOff val="40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extLst>
                  <a:ext uri="{0D108BD9-81ED-4DB2-BD59-A6C34878D82A}">
                    <a16:rowId xmlns:a16="http://schemas.microsoft.com/office/drawing/2014/main" val="797388104"/>
                  </a:ext>
                </a:extLst>
              </a:tr>
            </a:tbl>
          </a:graphicData>
        </a:graphic>
      </p:graphicFrame>
    </p:spTree>
    <p:extLst>
      <p:ext uri="{BB962C8B-B14F-4D97-AF65-F5344CB8AC3E}">
        <p14:creationId xmlns:p14="http://schemas.microsoft.com/office/powerpoint/2010/main" val="424516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AD861-3C2A-462E-8B7F-BBCE84FF3DE4}"/>
              </a:ext>
            </a:extLst>
          </p:cNvPr>
          <p:cNvSpPr>
            <a:spLocks noGrp="1"/>
          </p:cNvSpPr>
          <p:nvPr>
            <p:ph type="title"/>
          </p:nvPr>
        </p:nvSpPr>
        <p:spPr>
          <a:xfrm>
            <a:off x="1141412" y="449821"/>
            <a:ext cx="9905998" cy="648305"/>
          </a:xfrm>
        </p:spPr>
        <p:txBody>
          <a:bodyPr>
            <a:normAutofit/>
          </a:bodyPr>
          <a:lstStyle/>
          <a:p>
            <a:r>
              <a:rPr lang="en-IN" sz="2500" b="1" dirty="0">
                <a:solidFill>
                  <a:schemeClr val="bg2">
                    <a:lumMod val="75000"/>
                  </a:schemeClr>
                </a:solidFill>
                <a:latin typeface="Arial" panose="020B0604020202020204" pitchFamily="34" charset="0"/>
                <a:cs typeface="Arial" panose="020B0604020202020204" pitchFamily="34" charset="0"/>
              </a:rPr>
              <a:t>Key trends continued…</a:t>
            </a:r>
            <a:endParaRPr lang="en-IN" sz="2500" b="1" dirty="0">
              <a:latin typeface="Arial" panose="020B0604020202020204" pitchFamily="34" charset="0"/>
              <a:cs typeface="Arial" panose="020B0604020202020204" pitchFamily="34" charset="0"/>
            </a:endParaRPr>
          </a:p>
        </p:txBody>
      </p:sp>
      <p:graphicFrame>
        <p:nvGraphicFramePr>
          <p:cNvPr id="4" name="Table 4">
            <a:extLst>
              <a:ext uri="{FF2B5EF4-FFF2-40B4-BE49-F238E27FC236}">
                <a16:creationId xmlns:a16="http://schemas.microsoft.com/office/drawing/2014/main" id="{67A80ECE-892F-44CF-BACC-9AFF9BA1E9BB}"/>
              </a:ext>
            </a:extLst>
          </p:cNvPr>
          <p:cNvGraphicFramePr>
            <a:graphicFrameLocks noGrp="1"/>
          </p:cNvGraphicFramePr>
          <p:nvPr>
            <p:extLst>
              <p:ext uri="{D42A27DB-BD31-4B8C-83A1-F6EECF244321}">
                <p14:modId xmlns:p14="http://schemas.microsoft.com/office/powerpoint/2010/main" val="246370540"/>
              </p:ext>
            </p:extLst>
          </p:nvPr>
        </p:nvGraphicFramePr>
        <p:xfrm>
          <a:off x="571140" y="1270196"/>
          <a:ext cx="11046542" cy="5137983"/>
        </p:xfrm>
        <a:graphic>
          <a:graphicData uri="http://schemas.openxmlformats.org/drawingml/2006/table">
            <a:tbl>
              <a:tblPr firstRow="1" bandRow="1">
                <a:tableStyleId>{8FD4443E-F989-4FC4-A0C8-D5A2AF1F390B}</a:tableStyleId>
              </a:tblPr>
              <a:tblGrid>
                <a:gridCol w="1815608">
                  <a:extLst>
                    <a:ext uri="{9D8B030D-6E8A-4147-A177-3AD203B41FA5}">
                      <a16:colId xmlns:a16="http://schemas.microsoft.com/office/drawing/2014/main" val="1214725290"/>
                    </a:ext>
                  </a:extLst>
                </a:gridCol>
                <a:gridCol w="2800637">
                  <a:extLst>
                    <a:ext uri="{9D8B030D-6E8A-4147-A177-3AD203B41FA5}">
                      <a16:colId xmlns:a16="http://schemas.microsoft.com/office/drawing/2014/main" val="2341246206"/>
                    </a:ext>
                  </a:extLst>
                </a:gridCol>
                <a:gridCol w="3775587">
                  <a:extLst>
                    <a:ext uri="{9D8B030D-6E8A-4147-A177-3AD203B41FA5}">
                      <a16:colId xmlns:a16="http://schemas.microsoft.com/office/drawing/2014/main" val="2300918275"/>
                    </a:ext>
                  </a:extLst>
                </a:gridCol>
                <a:gridCol w="2654710">
                  <a:extLst>
                    <a:ext uri="{9D8B030D-6E8A-4147-A177-3AD203B41FA5}">
                      <a16:colId xmlns:a16="http://schemas.microsoft.com/office/drawing/2014/main" val="3090481481"/>
                    </a:ext>
                  </a:extLst>
                </a:gridCol>
              </a:tblGrid>
              <a:tr h="550615">
                <a:tc>
                  <a:txBody>
                    <a:bodyPr/>
                    <a:lstStyle/>
                    <a:p>
                      <a:pPr algn="ctr"/>
                      <a:r>
                        <a:rPr lang="en-IN" dirty="0">
                          <a:solidFill>
                            <a:schemeClr val="tx2">
                              <a:lumMod val="75000"/>
                            </a:schemeClr>
                          </a:solidFill>
                          <a:latin typeface="Arial" panose="020B0604020202020204" pitchFamily="34" charset="0"/>
                          <a:cs typeface="Arial" panose="020B0604020202020204" pitchFamily="34" charset="0"/>
                        </a:rPr>
                        <a:t>Key Technologies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bg2">
                        <a:lumMod val="75000"/>
                      </a:schemeClr>
                    </a:solidFill>
                  </a:tcPr>
                </a:tc>
                <a:tc>
                  <a:txBody>
                    <a:bodyPr/>
                    <a:lstStyle/>
                    <a:p>
                      <a:pPr algn="ctr"/>
                      <a:r>
                        <a:rPr lang="en-IN" dirty="0">
                          <a:solidFill>
                            <a:schemeClr val="tx2">
                              <a:lumMod val="75000"/>
                            </a:schemeClr>
                          </a:solidFill>
                          <a:latin typeface="Arial" panose="020B0604020202020204" pitchFamily="34" charset="0"/>
                          <a:cs typeface="Arial" panose="020B0604020202020204" pitchFamily="34" charset="0"/>
                        </a:rPr>
                        <a:t>Trend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bg2">
                        <a:lumMod val="75000"/>
                      </a:schemeClr>
                    </a:solidFill>
                  </a:tcPr>
                </a:tc>
                <a:tc>
                  <a:txBody>
                    <a:bodyPr/>
                    <a:lstStyle/>
                    <a:p>
                      <a:pPr algn="ctr"/>
                      <a:r>
                        <a:rPr lang="en-IN" dirty="0">
                          <a:solidFill>
                            <a:schemeClr val="tx2">
                              <a:lumMod val="75000"/>
                            </a:schemeClr>
                          </a:solidFill>
                          <a:latin typeface="Arial" panose="020B0604020202020204" pitchFamily="34" charset="0"/>
                          <a:cs typeface="Arial" panose="020B0604020202020204" pitchFamily="34" charset="0"/>
                        </a:rPr>
                        <a:t>Major Growth Drivers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bg2">
                        <a:lumMod val="75000"/>
                      </a:schemeClr>
                    </a:solidFill>
                  </a:tcPr>
                </a:tc>
                <a:tc>
                  <a:txBody>
                    <a:bodyPr/>
                    <a:lstStyle/>
                    <a:p>
                      <a:pPr algn="ctr"/>
                      <a:r>
                        <a:rPr lang="en-IN" dirty="0">
                          <a:solidFill>
                            <a:schemeClr val="tx2">
                              <a:lumMod val="75000"/>
                            </a:schemeClr>
                          </a:solidFill>
                          <a:latin typeface="Arial" panose="020B0604020202020204" pitchFamily="34" charset="0"/>
                          <a:cs typeface="Arial" panose="020B0604020202020204" pitchFamily="34" charset="0"/>
                        </a:rPr>
                        <a:t>Key Players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bg2">
                        <a:lumMod val="75000"/>
                      </a:schemeClr>
                    </a:solidFill>
                  </a:tcPr>
                </a:tc>
                <a:extLst>
                  <a:ext uri="{0D108BD9-81ED-4DB2-BD59-A6C34878D82A}">
                    <a16:rowId xmlns:a16="http://schemas.microsoft.com/office/drawing/2014/main" val="836884277"/>
                  </a:ext>
                </a:extLst>
              </a:tr>
              <a:tr h="10958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dirty="0">
                          <a:solidFill>
                            <a:schemeClr val="bg2">
                              <a:lumMod val="50000"/>
                            </a:schemeClr>
                          </a:solidFill>
                          <a:latin typeface="Arial" panose="020B0604020202020204" pitchFamily="34" charset="0"/>
                          <a:cs typeface="Arial" panose="020B0604020202020204" pitchFamily="34" charset="0"/>
                        </a:rPr>
                        <a:t>Cloud Computing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Cloud computing will continue to be an key target for enterprises looking for increased scalability, business continuity and cost efficiency in near future.</a:t>
                      </a:r>
                      <a:endPar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Sudden shutdowns of offices, schools, and enterprises, which resulted remote workforce across the world</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Growing digital transformation among industries</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Rising penetration of internet and mobile devices</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Increase in consumption of big data </a:t>
                      </a:r>
                      <a:endPar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pPr marL="0" algn="l" defTabSz="914400" rtl="0" eaLnBrk="1" latinLnBrk="0" hangingPunct="1"/>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Amazon Web Services, Microsoft Azure, Google Cloud Platform, </a:t>
                      </a:r>
                      <a:r>
                        <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IBM, Dell Technologies, Hewlett-Packard Enterprise, Vmware, Salesforce, Adobe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extLst>
                  <a:ext uri="{0D108BD9-81ED-4DB2-BD59-A6C34878D82A}">
                    <a16:rowId xmlns:a16="http://schemas.microsoft.com/office/drawing/2014/main" val="3844497599"/>
                  </a:ext>
                </a:extLst>
              </a:tr>
              <a:tr h="1007298">
                <a:tc>
                  <a:txBody>
                    <a:bodyPr/>
                    <a:lstStyle/>
                    <a:p>
                      <a:pPr algn="l"/>
                      <a:r>
                        <a:rPr lang="en-IN" sz="1200" b="1" dirty="0">
                          <a:solidFill>
                            <a:schemeClr val="bg2">
                              <a:lumMod val="50000"/>
                            </a:schemeClr>
                          </a:solidFill>
                          <a:latin typeface="Arial" panose="020B0604020202020204" pitchFamily="34" charset="0"/>
                          <a:cs typeface="Arial" panose="020B0604020202020204" pitchFamily="34" charset="0"/>
                        </a:rPr>
                        <a:t>Internet of Things (IoT)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r>
                        <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Market for IoT is expected to grow at a positive rate adding fuel to the </a:t>
                      </a: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next industrial revolution of intelligent connectivity</a:t>
                      </a:r>
                      <a:endPar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Emergence of advanced data analytics</a:t>
                      </a:r>
                    </a:p>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Development of wireless networking technologies</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Advancement in the manufacturing industry</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Increase in cloud platform adoption</a:t>
                      </a:r>
                      <a:endParaRPr lang="en-IN" sz="1100" dirty="0">
                        <a:solidFill>
                          <a:schemeClr val="tx2">
                            <a:lumMod val="60000"/>
                            <a:lumOff val="40000"/>
                          </a:schemeClr>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IBM Corporation, Microsoft Corporation, Intel Corporation, Cisco Systems, Inc., and Google Inc</a:t>
                      </a:r>
                      <a:endParaRPr lang="en-IN" sz="1100" dirty="0">
                        <a:solidFill>
                          <a:schemeClr val="tx2">
                            <a:lumMod val="60000"/>
                            <a:lumOff val="40000"/>
                          </a:schemeClr>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extLst>
                  <a:ext uri="{0D108BD9-81ED-4DB2-BD59-A6C34878D82A}">
                    <a16:rowId xmlns:a16="http://schemas.microsoft.com/office/drawing/2014/main" val="2618341216"/>
                  </a:ext>
                </a:extLst>
              </a:tr>
              <a:tr h="11973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dirty="0">
                          <a:solidFill>
                            <a:schemeClr val="bg2">
                              <a:lumMod val="50000"/>
                            </a:schemeClr>
                          </a:solidFill>
                          <a:latin typeface="Arial" panose="020B0604020202020204" pitchFamily="34" charset="0"/>
                          <a:cs typeface="Arial" panose="020B0604020202020204" pitchFamily="34" charset="0"/>
                        </a:rPr>
                        <a:t>Blockchain</a:t>
                      </a:r>
                      <a:endParaRPr lang="en-IN" dirty="0">
                        <a:solidFill>
                          <a:schemeClr val="bg2">
                            <a:lumMod val="5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Owing to higher deployments of blockchain technology across various industry verticals, the market is expected witness a significant growth</a:t>
                      </a:r>
                      <a:endParaRPr lang="en-IN" dirty="0">
                        <a:solidFill>
                          <a:schemeClr val="tx2">
                            <a:lumMod val="60000"/>
                            <a:lumOff val="40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Increasing demand for translucent monetary exchanges </a:t>
                      </a:r>
                    </a:p>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Rising investments in block-chain technology</a:t>
                      </a:r>
                    </a:p>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Technological advancements in international trade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Rising market capitalization of cryptocurrencies</a:t>
                      </a:r>
                      <a:endParaRPr lang="en-IN" sz="1100" dirty="0">
                        <a:solidFill>
                          <a:schemeClr val="tx2">
                            <a:lumMod val="60000"/>
                            <a:lumOff val="40000"/>
                          </a:schemeClr>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IBM Corporation, Microsoft Corporation, Linux Foundation, CoinBase, </a:t>
                      </a:r>
                      <a:r>
                        <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ConsenSys, Binance</a:t>
                      </a: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 and R3</a:t>
                      </a:r>
                      <a:endParaRPr lang="en-IN" sz="1100" dirty="0">
                        <a:solidFill>
                          <a:schemeClr val="tx2">
                            <a:lumMod val="60000"/>
                            <a:lumOff val="40000"/>
                          </a:schemeClr>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extLst>
                  <a:ext uri="{0D108BD9-81ED-4DB2-BD59-A6C34878D82A}">
                    <a16:rowId xmlns:a16="http://schemas.microsoft.com/office/drawing/2014/main" val="1125393609"/>
                  </a:ext>
                </a:extLst>
              </a:tr>
              <a:tr h="1197387">
                <a:tc>
                  <a:txBody>
                    <a:bodyPr/>
                    <a:lstStyle/>
                    <a:p>
                      <a:r>
                        <a:rPr lang="en-IN" sz="1200" b="1" dirty="0">
                          <a:solidFill>
                            <a:schemeClr val="bg2">
                              <a:lumMod val="50000"/>
                            </a:schemeClr>
                          </a:solidFill>
                          <a:latin typeface="Arial" panose="020B0604020202020204" pitchFamily="34" charset="0"/>
                          <a:cs typeface="Arial" panose="020B0604020202020204" pitchFamily="34" charset="0"/>
                        </a:rPr>
                        <a:t>Cybersecurity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r>
                        <a:rPr lang="en-IN" sz="1100" dirty="0">
                          <a:solidFill>
                            <a:schemeClr val="tx2">
                              <a:lumMod val="60000"/>
                              <a:lumOff val="40000"/>
                            </a:schemeClr>
                          </a:solidFill>
                          <a:latin typeface="Arial" panose="020B0604020202020204" pitchFamily="34" charset="0"/>
                          <a:cs typeface="Arial" panose="020B0604020202020204" pitchFamily="34" charset="0"/>
                        </a:rPr>
                        <a:t>Post COVID 19 emergence, cybersecurity market is expected to remain dominant owing to the </a:t>
                      </a: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need to monitor the threats for large, small and medium enterprises</a:t>
                      </a:r>
                      <a:endParaRPr lang="en-IN" sz="1100" dirty="0">
                        <a:solidFill>
                          <a:schemeClr val="tx2">
                            <a:lumMod val="60000"/>
                            <a:lumOff val="40000"/>
                          </a:schemeClr>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Rapid adoption of remote working technology</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Increasing incidents of cyber-attacks</a:t>
                      </a:r>
                      <a:endPar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Need for safeguarding business data and prevent loss from cyber-attacks</a:t>
                      </a:r>
                    </a:p>
                    <a:p>
                      <a:pPr marL="171450" indent="-171450">
                        <a:buFont typeface="Wingdings" panose="05000000000000000000" pitchFamily="2" charset="2"/>
                        <a:buChar char="ü"/>
                      </a:pPr>
                      <a:r>
                        <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Penetration of smart devices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tc>
                  <a:txBody>
                    <a:bodyPr/>
                    <a:lstStyle/>
                    <a:p>
                      <a:r>
                        <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Broadcom (Symantec Corporation), Cisco Systems, Inc., Check Point Software Technology Ltd., IBM, McAfee, LLC, Palo Alto Networks, Inc., and Trend Micro Incorporated</a:t>
                      </a:r>
                      <a:endParaRPr lang="en-IN" dirty="0">
                        <a:solidFill>
                          <a:schemeClr val="tx2">
                            <a:lumMod val="60000"/>
                            <a:lumOff val="40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tcPr>
                </a:tc>
                <a:extLst>
                  <a:ext uri="{0D108BD9-81ED-4DB2-BD59-A6C34878D82A}">
                    <a16:rowId xmlns:a16="http://schemas.microsoft.com/office/drawing/2014/main" val="797388104"/>
                  </a:ext>
                </a:extLst>
              </a:tr>
            </a:tbl>
          </a:graphicData>
        </a:graphic>
      </p:graphicFrame>
    </p:spTree>
    <p:extLst>
      <p:ext uri="{BB962C8B-B14F-4D97-AF65-F5344CB8AC3E}">
        <p14:creationId xmlns:p14="http://schemas.microsoft.com/office/powerpoint/2010/main" val="2471982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450B1-031C-4A82-B930-6F49A29329E8}"/>
              </a:ext>
            </a:extLst>
          </p:cNvPr>
          <p:cNvSpPr>
            <a:spLocks noGrp="1"/>
          </p:cNvSpPr>
          <p:nvPr>
            <p:ph type="title"/>
          </p:nvPr>
        </p:nvSpPr>
        <p:spPr>
          <a:xfrm>
            <a:off x="952233" y="398244"/>
            <a:ext cx="10005848" cy="684322"/>
          </a:xfrm>
        </p:spPr>
        <p:txBody>
          <a:bodyPr>
            <a:noAutofit/>
          </a:bodyPr>
          <a:lstStyle/>
          <a:p>
            <a:r>
              <a:rPr lang="en-IN" sz="2500" b="1" dirty="0">
                <a:solidFill>
                  <a:schemeClr val="bg2">
                    <a:lumMod val="75000"/>
                  </a:schemeClr>
                </a:solidFill>
                <a:latin typeface="Arial" panose="020B0604020202020204" pitchFamily="34" charset="0"/>
                <a:cs typeface="Arial" panose="020B0604020202020204" pitchFamily="34" charset="0"/>
              </a:rPr>
              <a:t>Key Industries driving digital transformation Market</a:t>
            </a:r>
          </a:p>
        </p:txBody>
      </p:sp>
      <p:graphicFrame>
        <p:nvGraphicFramePr>
          <p:cNvPr id="12" name="Diagram 11">
            <a:extLst>
              <a:ext uri="{FF2B5EF4-FFF2-40B4-BE49-F238E27FC236}">
                <a16:creationId xmlns:a16="http://schemas.microsoft.com/office/drawing/2014/main" id="{18672D01-8EF6-4EF9-9AFD-7FE70C23B8BB}"/>
              </a:ext>
            </a:extLst>
          </p:cNvPr>
          <p:cNvGraphicFramePr/>
          <p:nvPr>
            <p:extLst>
              <p:ext uri="{D42A27DB-BD31-4B8C-83A1-F6EECF244321}">
                <p14:modId xmlns:p14="http://schemas.microsoft.com/office/powerpoint/2010/main" val="4198544645"/>
              </p:ext>
            </p:extLst>
          </p:nvPr>
        </p:nvGraphicFramePr>
        <p:xfrm>
          <a:off x="798787" y="1229710"/>
          <a:ext cx="10216054" cy="49467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 name="Graphic 15" descr="Classroom">
            <a:extLst>
              <a:ext uri="{FF2B5EF4-FFF2-40B4-BE49-F238E27FC236}">
                <a16:creationId xmlns:a16="http://schemas.microsoft.com/office/drawing/2014/main" id="{D925A1A6-3CEB-44F3-86E4-308626A92CC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41089" y="1451691"/>
            <a:ext cx="752474" cy="752474"/>
          </a:xfrm>
          <a:prstGeom prst="rect">
            <a:avLst/>
          </a:prstGeom>
        </p:spPr>
      </p:pic>
      <p:pic>
        <p:nvPicPr>
          <p:cNvPr id="22" name="Graphic 21" descr="Dollar">
            <a:extLst>
              <a:ext uri="{FF2B5EF4-FFF2-40B4-BE49-F238E27FC236}">
                <a16:creationId xmlns:a16="http://schemas.microsoft.com/office/drawing/2014/main" id="{C6529EB5-565B-4F7C-91EF-A65973455DD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237281" y="1630364"/>
            <a:ext cx="539639" cy="539639"/>
          </a:xfrm>
          <a:prstGeom prst="rect">
            <a:avLst/>
          </a:prstGeom>
        </p:spPr>
      </p:pic>
      <p:pic>
        <p:nvPicPr>
          <p:cNvPr id="28" name="Graphic 27" descr="Heart with pulse">
            <a:extLst>
              <a:ext uri="{FF2B5EF4-FFF2-40B4-BE49-F238E27FC236}">
                <a16:creationId xmlns:a16="http://schemas.microsoft.com/office/drawing/2014/main" id="{9AEF7D14-16DD-43A0-88A1-AE6D1086E67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986293" y="1408334"/>
            <a:ext cx="752474" cy="752474"/>
          </a:xfrm>
          <a:prstGeom prst="rect">
            <a:avLst/>
          </a:prstGeom>
        </p:spPr>
      </p:pic>
    </p:spTree>
    <p:extLst>
      <p:ext uri="{BB962C8B-B14F-4D97-AF65-F5344CB8AC3E}">
        <p14:creationId xmlns:p14="http://schemas.microsoft.com/office/powerpoint/2010/main" val="3853700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450B1-031C-4A82-B930-6F49A29329E8}"/>
              </a:ext>
            </a:extLst>
          </p:cNvPr>
          <p:cNvSpPr>
            <a:spLocks noGrp="1"/>
          </p:cNvSpPr>
          <p:nvPr>
            <p:ph type="title"/>
          </p:nvPr>
        </p:nvSpPr>
        <p:spPr>
          <a:xfrm>
            <a:off x="1141413" y="439848"/>
            <a:ext cx="9905998" cy="679340"/>
          </a:xfrm>
        </p:spPr>
        <p:txBody>
          <a:bodyPr>
            <a:normAutofit/>
          </a:bodyPr>
          <a:lstStyle/>
          <a:p>
            <a:r>
              <a:rPr lang="en-IN" sz="2500" b="1" dirty="0">
                <a:solidFill>
                  <a:schemeClr val="bg2">
                    <a:lumMod val="75000"/>
                  </a:schemeClr>
                </a:solidFill>
                <a:latin typeface="Arial" panose="020B0604020202020204" pitchFamily="34" charset="0"/>
                <a:cs typeface="Arial" panose="020B0604020202020204" pitchFamily="34" charset="0"/>
              </a:rPr>
              <a:t>Key Industries Continued…</a:t>
            </a:r>
            <a:endParaRPr lang="en-IN" sz="2500" dirty="0"/>
          </a:p>
        </p:txBody>
      </p:sp>
      <p:graphicFrame>
        <p:nvGraphicFramePr>
          <p:cNvPr id="12" name="Diagram 11">
            <a:extLst>
              <a:ext uri="{FF2B5EF4-FFF2-40B4-BE49-F238E27FC236}">
                <a16:creationId xmlns:a16="http://schemas.microsoft.com/office/drawing/2014/main" id="{18672D01-8EF6-4EF9-9AFD-7FE70C23B8BB}"/>
              </a:ext>
            </a:extLst>
          </p:cNvPr>
          <p:cNvGraphicFramePr/>
          <p:nvPr>
            <p:extLst>
              <p:ext uri="{D42A27DB-BD31-4B8C-83A1-F6EECF244321}">
                <p14:modId xmlns:p14="http://schemas.microsoft.com/office/powerpoint/2010/main" val="4280975823"/>
              </p:ext>
            </p:extLst>
          </p:nvPr>
        </p:nvGraphicFramePr>
        <p:xfrm>
          <a:off x="828675" y="914401"/>
          <a:ext cx="10144125" cy="53250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Graphic 3" descr="Shopping cart">
            <a:extLst>
              <a:ext uri="{FF2B5EF4-FFF2-40B4-BE49-F238E27FC236}">
                <a16:creationId xmlns:a16="http://schemas.microsoft.com/office/drawing/2014/main" id="{E8FC5739-89FE-4CEA-B4DA-6703E08ACBD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95542" y="1501730"/>
            <a:ext cx="697074" cy="697074"/>
          </a:xfrm>
          <a:prstGeom prst="rect">
            <a:avLst/>
          </a:prstGeom>
        </p:spPr>
      </p:pic>
      <p:pic>
        <p:nvPicPr>
          <p:cNvPr id="6" name="Graphic 5" descr="Car">
            <a:extLst>
              <a:ext uri="{FF2B5EF4-FFF2-40B4-BE49-F238E27FC236}">
                <a16:creationId xmlns:a16="http://schemas.microsoft.com/office/drawing/2014/main" id="{977BAB1C-DFC2-4E71-877A-663CF4E6669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484945" y="1520779"/>
            <a:ext cx="792029" cy="792029"/>
          </a:xfrm>
          <a:prstGeom prst="rect">
            <a:avLst/>
          </a:prstGeom>
        </p:spPr>
      </p:pic>
      <p:pic>
        <p:nvPicPr>
          <p:cNvPr id="8" name="Graphic 7" descr="Presentation with media">
            <a:extLst>
              <a:ext uri="{FF2B5EF4-FFF2-40B4-BE49-F238E27FC236}">
                <a16:creationId xmlns:a16="http://schemas.microsoft.com/office/drawing/2014/main" id="{B114085A-51B9-4FD7-8977-D92862333CB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089808" y="1593385"/>
            <a:ext cx="686373" cy="686373"/>
          </a:xfrm>
          <a:prstGeom prst="rect">
            <a:avLst/>
          </a:prstGeom>
        </p:spPr>
      </p:pic>
    </p:spTree>
    <p:extLst>
      <p:ext uri="{BB962C8B-B14F-4D97-AF65-F5344CB8AC3E}">
        <p14:creationId xmlns:p14="http://schemas.microsoft.com/office/powerpoint/2010/main" val="2517409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CF765-2F3E-4459-8455-0BF2D5272145}"/>
              </a:ext>
            </a:extLst>
          </p:cNvPr>
          <p:cNvSpPr>
            <a:spLocks noGrp="1"/>
          </p:cNvSpPr>
          <p:nvPr>
            <p:ph type="title"/>
          </p:nvPr>
        </p:nvSpPr>
        <p:spPr>
          <a:xfrm>
            <a:off x="988958" y="358349"/>
            <a:ext cx="10677525" cy="675612"/>
          </a:xfrm>
        </p:spPr>
        <p:txBody>
          <a:bodyPr anchor="t">
            <a:noAutofit/>
          </a:bodyPr>
          <a:lstStyle/>
          <a:p>
            <a:r>
              <a:rPr lang="en-US" sz="2400" b="1" dirty="0">
                <a:solidFill>
                  <a:schemeClr val="bg2">
                    <a:lumMod val="75000"/>
                  </a:schemeClr>
                </a:solidFill>
                <a:latin typeface="Arial" panose="020B0604020202020204" pitchFamily="34" charset="0"/>
                <a:cs typeface="Arial" panose="020B0604020202020204" pitchFamily="34" charset="0"/>
              </a:rPr>
              <a:t>Understanding Digital Client and adopting new strategies</a:t>
            </a:r>
            <a:endParaRPr lang="en-IN" sz="2400" b="1" dirty="0">
              <a:solidFill>
                <a:schemeClr val="bg2">
                  <a:lumMod val="75000"/>
                </a:schemeClr>
              </a:solidFill>
              <a:latin typeface="Arial" panose="020B0604020202020204" pitchFamily="34" charset="0"/>
              <a:cs typeface="Arial" panose="020B0604020202020204" pitchFamily="34" charset="0"/>
            </a:endParaRPr>
          </a:p>
        </p:txBody>
      </p:sp>
      <p:sp>
        <p:nvSpPr>
          <p:cNvPr id="12" name="Content Placeholder 11">
            <a:extLst>
              <a:ext uri="{FF2B5EF4-FFF2-40B4-BE49-F238E27FC236}">
                <a16:creationId xmlns:a16="http://schemas.microsoft.com/office/drawing/2014/main" id="{C3E584A4-980C-4713-9F59-5750B48E5A85}"/>
              </a:ext>
            </a:extLst>
          </p:cNvPr>
          <p:cNvSpPr>
            <a:spLocks noGrp="1"/>
          </p:cNvSpPr>
          <p:nvPr>
            <p:ph sz="half" idx="1"/>
          </p:nvPr>
        </p:nvSpPr>
        <p:spPr>
          <a:xfrm>
            <a:off x="1141410" y="1166648"/>
            <a:ext cx="4878389" cy="4740166"/>
          </a:xfrm>
        </p:spPr>
        <p:txBody>
          <a:bodyPr>
            <a:normAutofit fontScale="25000" lnSpcReduction="20000"/>
          </a:bodyPr>
          <a:lstStyle/>
          <a:p>
            <a:pPr marL="0" indent="0" algn="l">
              <a:buNone/>
            </a:pPr>
            <a:r>
              <a:rPr lang="en-US" sz="6800" b="0" i="0" dirty="0">
                <a:solidFill>
                  <a:schemeClr val="tx2">
                    <a:lumMod val="75000"/>
                  </a:schemeClr>
                </a:solidFill>
                <a:effectLst/>
                <a:latin typeface="Arial" panose="020B0604020202020204" pitchFamily="34" charset="0"/>
                <a:cs typeface="Arial" panose="020B0604020202020204" pitchFamily="34" charset="0"/>
              </a:rPr>
              <a:t>It's the customer who is in the driver’s seat. The digital technology has transformed consumer habits. </a:t>
            </a:r>
          </a:p>
          <a:p>
            <a:pPr marL="0" indent="0" algn="l">
              <a:buNone/>
            </a:pPr>
            <a:endParaRPr lang="en-US" sz="6800" b="0" i="0" dirty="0">
              <a:solidFill>
                <a:schemeClr val="tx2">
                  <a:lumMod val="20000"/>
                  <a:lumOff val="80000"/>
                </a:schemeClr>
              </a:solidFill>
              <a:effectLst/>
              <a:latin typeface="Arial" panose="020B0604020202020204" pitchFamily="34" charset="0"/>
              <a:cs typeface="Arial" panose="020B0604020202020204" pitchFamily="34" charset="0"/>
            </a:endParaRPr>
          </a:p>
          <a:p>
            <a:pPr algn="l">
              <a:buFont typeface="Wingdings" panose="05000000000000000000" pitchFamily="2" charset="2"/>
              <a:buChar char="ü"/>
            </a:pPr>
            <a:r>
              <a:rPr lang="en-US" sz="6800" b="0" i="0" dirty="0">
                <a:solidFill>
                  <a:schemeClr val="tx2">
                    <a:lumMod val="60000"/>
                    <a:lumOff val="40000"/>
                  </a:schemeClr>
                </a:solidFill>
                <a:effectLst/>
                <a:latin typeface="Arial" panose="020B0604020202020204" pitchFamily="34" charset="0"/>
                <a:cs typeface="Arial" panose="020B0604020202020204" pitchFamily="34" charset="0"/>
              </a:rPr>
              <a:t>Smart electronic devices, </a:t>
            </a:r>
            <a:r>
              <a:rPr lang="en-US" sz="6800" dirty="0">
                <a:solidFill>
                  <a:schemeClr val="tx2">
                    <a:lumMod val="60000"/>
                    <a:lumOff val="40000"/>
                  </a:schemeClr>
                </a:solidFill>
                <a:latin typeface="Arial" panose="020B0604020202020204" pitchFamily="34" charset="0"/>
                <a:cs typeface="Arial" panose="020B0604020202020204" pitchFamily="34" charset="0"/>
              </a:rPr>
              <a:t>digital </a:t>
            </a:r>
            <a:r>
              <a:rPr lang="en-US" sz="6800" b="0" i="0" dirty="0">
                <a:solidFill>
                  <a:schemeClr val="tx2">
                    <a:lumMod val="60000"/>
                    <a:lumOff val="40000"/>
                  </a:schemeClr>
                </a:solidFill>
                <a:effectLst/>
                <a:latin typeface="Arial" panose="020B0604020202020204" pitchFamily="34" charset="0"/>
                <a:cs typeface="Arial" panose="020B0604020202020204" pitchFamily="34" charset="0"/>
              </a:rPr>
              <a:t>apps, and automation has enabled the </a:t>
            </a:r>
            <a:r>
              <a:rPr lang="en-US" sz="6800" b="1" i="0" dirty="0">
                <a:solidFill>
                  <a:schemeClr val="bg2">
                    <a:lumMod val="75000"/>
                  </a:schemeClr>
                </a:solidFill>
                <a:effectLst/>
                <a:latin typeface="Arial" panose="020B0604020202020204" pitchFamily="34" charset="0"/>
                <a:cs typeface="Arial" panose="020B0604020202020204" pitchFamily="34" charset="0"/>
              </a:rPr>
              <a:t>customers to get what they want at the moment they need it</a:t>
            </a:r>
            <a:r>
              <a:rPr lang="en-US" sz="6800" b="0" i="0" dirty="0">
                <a:solidFill>
                  <a:schemeClr val="tx2">
                    <a:lumMod val="20000"/>
                    <a:lumOff val="80000"/>
                  </a:schemeClr>
                </a:solidFill>
                <a:effectLst/>
                <a:latin typeface="Arial" panose="020B0604020202020204" pitchFamily="34" charset="0"/>
                <a:cs typeface="Arial" panose="020B0604020202020204" pitchFamily="34" charset="0"/>
              </a:rPr>
              <a:t>.</a:t>
            </a:r>
          </a:p>
          <a:p>
            <a:pPr algn="l">
              <a:buFont typeface="Wingdings" panose="05000000000000000000" pitchFamily="2" charset="2"/>
              <a:buChar char="ü"/>
            </a:pPr>
            <a:r>
              <a:rPr lang="en-US" sz="6800" b="0" i="0" dirty="0">
                <a:solidFill>
                  <a:schemeClr val="tx2">
                    <a:lumMod val="60000"/>
                    <a:lumOff val="40000"/>
                  </a:schemeClr>
                </a:solidFill>
                <a:effectLst/>
                <a:latin typeface="Arial" panose="020B0604020202020204" pitchFamily="34" charset="0"/>
                <a:cs typeface="Arial" panose="020B0604020202020204" pitchFamily="34" charset="0"/>
              </a:rPr>
              <a:t>The digital wave have caused a shift in customer expectations, resulting a modern </a:t>
            </a:r>
            <a:r>
              <a:rPr lang="en-US" sz="6800" b="1" i="0" dirty="0">
                <a:solidFill>
                  <a:schemeClr val="bg2">
                    <a:lumMod val="75000"/>
                  </a:schemeClr>
                </a:solidFill>
                <a:effectLst/>
                <a:latin typeface="Arial" panose="020B0604020202020204" pitchFamily="34" charset="0"/>
                <a:cs typeface="Arial" panose="020B0604020202020204" pitchFamily="34" charset="0"/>
              </a:rPr>
              <a:t>buyer who is constantly connected, app-native, and aware of the digital revolution</a:t>
            </a:r>
            <a:r>
              <a:rPr lang="en-US" sz="6800" b="0" i="0" dirty="0">
                <a:solidFill>
                  <a:schemeClr val="tx2">
                    <a:lumMod val="20000"/>
                    <a:lumOff val="80000"/>
                  </a:schemeClr>
                </a:solidFill>
                <a:effectLst/>
                <a:latin typeface="Arial" panose="020B0604020202020204" pitchFamily="34" charset="0"/>
                <a:cs typeface="Arial" panose="020B0604020202020204" pitchFamily="34" charset="0"/>
              </a:rPr>
              <a:t>.</a:t>
            </a:r>
          </a:p>
          <a:p>
            <a:pPr algn="l">
              <a:buFont typeface="Wingdings" panose="05000000000000000000" pitchFamily="2" charset="2"/>
              <a:buChar char="ü"/>
            </a:pPr>
            <a:r>
              <a:rPr lang="en-US" sz="6800" b="0" i="0" dirty="0">
                <a:solidFill>
                  <a:schemeClr val="tx2">
                    <a:lumMod val="60000"/>
                    <a:lumOff val="40000"/>
                  </a:schemeClr>
                </a:solidFill>
                <a:effectLst/>
                <a:latin typeface="Arial" panose="020B0604020202020204" pitchFamily="34" charset="0"/>
                <a:cs typeface="Arial" panose="020B0604020202020204" pitchFamily="34" charset="0"/>
              </a:rPr>
              <a:t>Owing to the opportunities that rise from modern technology usage, </a:t>
            </a:r>
            <a:r>
              <a:rPr lang="en-US" sz="6800" b="1" i="0" dirty="0">
                <a:solidFill>
                  <a:schemeClr val="bg2">
                    <a:lumMod val="75000"/>
                  </a:schemeClr>
                </a:solidFill>
                <a:effectLst/>
                <a:latin typeface="Arial" panose="020B0604020202020204" pitchFamily="34" charset="0"/>
                <a:cs typeface="Arial" panose="020B0604020202020204" pitchFamily="34" charset="0"/>
              </a:rPr>
              <a:t>customers rate organizations on the basis of digital experience first.</a:t>
            </a:r>
            <a:br>
              <a:rPr lang="en-US" dirty="0"/>
            </a:br>
            <a:endParaRPr lang="en-IN" dirty="0"/>
          </a:p>
        </p:txBody>
      </p:sp>
      <p:graphicFrame>
        <p:nvGraphicFramePr>
          <p:cNvPr id="14" name="Content Placeholder 13">
            <a:extLst>
              <a:ext uri="{FF2B5EF4-FFF2-40B4-BE49-F238E27FC236}">
                <a16:creationId xmlns:a16="http://schemas.microsoft.com/office/drawing/2014/main" id="{3A401109-BA37-4B70-B6FB-46A83E1C85F1}"/>
              </a:ext>
            </a:extLst>
          </p:cNvPr>
          <p:cNvGraphicFramePr>
            <a:graphicFrameLocks noGrp="1"/>
          </p:cNvGraphicFramePr>
          <p:nvPr>
            <p:ph sz="half" idx="2"/>
            <p:extLst>
              <p:ext uri="{D42A27DB-BD31-4B8C-83A1-F6EECF244321}">
                <p14:modId xmlns:p14="http://schemas.microsoft.com/office/powerpoint/2010/main" val="2887275374"/>
              </p:ext>
            </p:extLst>
          </p:nvPr>
        </p:nvGraphicFramePr>
        <p:xfrm>
          <a:off x="6172200" y="933451"/>
          <a:ext cx="5494283" cy="53517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 name="Graphic 15" descr="Handshake">
            <a:extLst>
              <a:ext uri="{FF2B5EF4-FFF2-40B4-BE49-F238E27FC236}">
                <a16:creationId xmlns:a16="http://schemas.microsoft.com/office/drawing/2014/main" id="{0935BE18-3EEA-4460-9D8A-F9ACBC7BECB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64012" y="1539764"/>
            <a:ext cx="1129864" cy="1129864"/>
          </a:xfrm>
          <a:prstGeom prst="rect">
            <a:avLst/>
          </a:prstGeom>
        </p:spPr>
      </p:pic>
      <p:pic>
        <p:nvPicPr>
          <p:cNvPr id="18" name="Graphic 17" descr="Marketing">
            <a:extLst>
              <a:ext uri="{FF2B5EF4-FFF2-40B4-BE49-F238E27FC236}">
                <a16:creationId xmlns:a16="http://schemas.microsoft.com/office/drawing/2014/main" id="{33BC4E75-56EC-48AF-BB4D-D581A22DDC9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815953" y="3118944"/>
            <a:ext cx="1001113" cy="1001113"/>
          </a:xfrm>
          <a:prstGeom prst="rect">
            <a:avLst/>
          </a:prstGeom>
        </p:spPr>
      </p:pic>
      <p:pic>
        <p:nvPicPr>
          <p:cNvPr id="20" name="Graphic 19" descr="Users">
            <a:extLst>
              <a:ext uri="{FF2B5EF4-FFF2-40B4-BE49-F238E27FC236}">
                <a16:creationId xmlns:a16="http://schemas.microsoft.com/office/drawing/2014/main" id="{CF511F90-6AB0-4DEB-90F1-76D4971B8A2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360069" y="4687617"/>
            <a:ext cx="1091767" cy="1091767"/>
          </a:xfrm>
          <a:prstGeom prst="rect">
            <a:avLst/>
          </a:prstGeom>
        </p:spPr>
      </p:pic>
    </p:spTree>
    <p:extLst>
      <p:ext uri="{BB962C8B-B14F-4D97-AF65-F5344CB8AC3E}">
        <p14:creationId xmlns:p14="http://schemas.microsoft.com/office/powerpoint/2010/main" val="2363561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AD861-3C2A-462E-8B7F-BBCE84FF3DE4}"/>
              </a:ext>
            </a:extLst>
          </p:cNvPr>
          <p:cNvSpPr>
            <a:spLocks noGrp="1"/>
          </p:cNvSpPr>
          <p:nvPr>
            <p:ph type="title"/>
          </p:nvPr>
        </p:nvSpPr>
        <p:spPr>
          <a:xfrm>
            <a:off x="1141413" y="133350"/>
            <a:ext cx="9905998" cy="609600"/>
          </a:xfrm>
        </p:spPr>
        <p:txBody>
          <a:bodyPr>
            <a:normAutofit/>
          </a:bodyPr>
          <a:lstStyle/>
          <a:p>
            <a:r>
              <a:rPr lang="en-IN" sz="2400" b="1" dirty="0">
                <a:solidFill>
                  <a:schemeClr val="bg2">
                    <a:lumMod val="75000"/>
                  </a:schemeClr>
                </a:solidFill>
                <a:latin typeface="Arial" panose="020B0604020202020204" pitchFamily="34" charset="0"/>
                <a:cs typeface="Arial" panose="020B0604020202020204" pitchFamily="34" charset="0"/>
              </a:rPr>
              <a:t>Digital Transformation market by geography</a:t>
            </a:r>
          </a:p>
        </p:txBody>
      </p:sp>
      <p:sp>
        <p:nvSpPr>
          <p:cNvPr id="3" name="Content Placeholder 2">
            <a:extLst>
              <a:ext uri="{FF2B5EF4-FFF2-40B4-BE49-F238E27FC236}">
                <a16:creationId xmlns:a16="http://schemas.microsoft.com/office/drawing/2014/main" id="{55C1F742-F425-402C-B5C9-5E02A2D83815}"/>
              </a:ext>
            </a:extLst>
          </p:cNvPr>
          <p:cNvSpPr>
            <a:spLocks noGrp="1"/>
          </p:cNvSpPr>
          <p:nvPr>
            <p:ph sz="half" idx="1"/>
          </p:nvPr>
        </p:nvSpPr>
        <p:spPr/>
        <p:txBody>
          <a:bodyPr>
            <a:normAutofit fontScale="55000" lnSpcReduction="20000"/>
          </a:bodyPr>
          <a:lstStyle/>
          <a:p>
            <a:pPr marL="0" indent="0" algn="l">
              <a:buNone/>
            </a:pPr>
            <a:endParaRPr lang="en-IN" b="0" i="0" cap="all" dirty="0">
              <a:solidFill>
                <a:srgbClr val="212529"/>
              </a:solidFill>
              <a:effectLst/>
              <a:latin typeface="BentonSansBBVA-Bold"/>
            </a:endParaRPr>
          </a:p>
          <a:p>
            <a:pPr marL="0" indent="0">
              <a:buNone/>
            </a:pPr>
            <a:endParaRPr lang="en-IN" dirty="0"/>
          </a:p>
        </p:txBody>
      </p:sp>
      <p:sp>
        <p:nvSpPr>
          <p:cNvPr id="18" name="Content Placeholder 17">
            <a:extLst>
              <a:ext uri="{FF2B5EF4-FFF2-40B4-BE49-F238E27FC236}">
                <a16:creationId xmlns:a16="http://schemas.microsoft.com/office/drawing/2014/main" id="{07C73CE8-2603-4468-BFC3-3C67CA242C89}"/>
              </a:ext>
            </a:extLst>
          </p:cNvPr>
          <p:cNvSpPr>
            <a:spLocks noGrp="1"/>
          </p:cNvSpPr>
          <p:nvPr>
            <p:ph sz="half" idx="2"/>
          </p:nvPr>
        </p:nvSpPr>
        <p:spPr>
          <a:xfrm>
            <a:off x="5772150" y="742950"/>
            <a:ext cx="5666936" cy="5815505"/>
          </a:xfrm>
        </p:spPr>
        <p:txBody>
          <a:bodyPr>
            <a:normAutofit fontScale="55000" lnSpcReduction="20000"/>
          </a:bodyPr>
          <a:lstStyle/>
          <a:p>
            <a:pPr marL="0" indent="0" algn="just">
              <a:buNone/>
            </a:pPr>
            <a:r>
              <a:rPr lang="en-US" sz="1800" b="1" dirty="0">
                <a:solidFill>
                  <a:schemeClr val="bg2">
                    <a:lumMod val="50000"/>
                  </a:schemeClr>
                </a:solidFill>
                <a:latin typeface="Arial" panose="020B0604020202020204" pitchFamily="34" charset="0"/>
                <a:cs typeface="Arial" panose="020B0604020202020204" pitchFamily="34" charset="0"/>
              </a:rPr>
              <a:t>North America region is expected to dominate the global digital transformation market in near future </a:t>
            </a:r>
          </a:p>
          <a:p>
            <a:pPr marL="0" indent="0" algn="just">
              <a:buNone/>
            </a:pPr>
            <a:r>
              <a:rPr lang="en-US" sz="1800" dirty="0">
                <a:latin typeface="Arial" panose="020B0604020202020204" pitchFamily="34" charset="0"/>
                <a:cs typeface="Arial" panose="020B0604020202020204" pitchFamily="34" charset="0"/>
              </a:rPr>
              <a:t>Major factors attributing to the growth include the growing demand for digital transformation solutions across various industries, Increasing internet penetration, and the rapid adoption of online payment modes. Additionally, presence of key players in the region such as Microsoft Corp., IBM Corp., and Google amongst others is the factor that accounts for the large market share.</a:t>
            </a:r>
          </a:p>
          <a:p>
            <a:pPr marL="0" indent="0" algn="just">
              <a:buNone/>
            </a:pPr>
            <a:r>
              <a:rPr lang="en-US" sz="1800" b="1" dirty="0">
                <a:solidFill>
                  <a:schemeClr val="bg2">
                    <a:lumMod val="50000"/>
                  </a:schemeClr>
                </a:solidFill>
                <a:latin typeface="Arial" panose="020B0604020202020204" pitchFamily="34" charset="0"/>
                <a:cs typeface="Arial" panose="020B0604020202020204" pitchFamily="34" charset="0"/>
              </a:rPr>
              <a:t>Europe region is expected to witness a steady growth</a:t>
            </a:r>
          </a:p>
          <a:p>
            <a:pPr marL="0" indent="0" algn="just">
              <a:buNone/>
            </a:pPr>
            <a:r>
              <a:rPr lang="en-US" sz="1800" dirty="0">
                <a:latin typeface="Arial" panose="020B0604020202020204" pitchFamily="34" charset="0"/>
                <a:cs typeface="Arial" panose="020B0604020202020204" pitchFamily="34" charset="0"/>
              </a:rPr>
              <a:t>Key growth driver is </a:t>
            </a:r>
            <a:r>
              <a:rPr lang="en-US" sz="1800" b="0" i="0" dirty="0">
                <a:effectLst/>
                <a:latin typeface="Arial" panose="020B0604020202020204" pitchFamily="34" charset="0"/>
                <a:cs typeface="Arial" panose="020B0604020202020204" pitchFamily="34" charset="0"/>
              </a:rPr>
              <a:t>implementation of digital solutions gaining momentum across various industries, including healthcare, BFSI, manufacturing, automotive, media &amp; entertainment, and retail, among others. However, an increasing number of cyber-attacks, security breached, and growing privacy concerns might slow down the growth of Europe digital transformation market</a:t>
            </a:r>
            <a:endParaRPr lang="en-US" sz="1800" dirty="0">
              <a:latin typeface="Arial" panose="020B0604020202020204" pitchFamily="34" charset="0"/>
              <a:cs typeface="Arial" panose="020B0604020202020204" pitchFamily="34" charset="0"/>
            </a:endParaRPr>
          </a:p>
          <a:p>
            <a:pPr marL="0" indent="0" algn="just">
              <a:buNone/>
            </a:pPr>
            <a:r>
              <a:rPr lang="en-US" sz="1800" b="1" dirty="0">
                <a:solidFill>
                  <a:schemeClr val="bg2">
                    <a:lumMod val="50000"/>
                  </a:schemeClr>
                </a:solidFill>
                <a:latin typeface="Arial" panose="020B0604020202020204" pitchFamily="34" charset="0"/>
                <a:cs typeface="Arial" panose="020B0604020202020204" pitchFamily="34" charset="0"/>
              </a:rPr>
              <a:t>Asia Pacific region is expected to grow at faster pace</a:t>
            </a:r>
          </a:p>
          <a:p>
            <a:pPr marL="0" indent="0" algn="just">
              <a:buNone/>
            </a:pPr>
            <a:r>
              <a:rPr lang="en-US" sz="1800" dirty="0">
                <a:latin typeface="Arial" panose="020B0604020202020204" pitchFamily="34" charset="0"/>
                <a:cs typeface="Arial" panose="020B0604020202020204" pitchFamily="34" charset="0"/>
              </a:rPr>
              <a:t>The region to witness rapid technological developments, increasing awareness about benefits of the cloud are the key factors that will push small and medium businesses to adopt digitization. Additionally, this trend of digital transformation is expected to increase the region's market share.</a:t>
            </a:r>
          </a:p>
          <a:p>
            <a:pPr marL="0" indent="0" algn="just">
              <a:buNone/>
            </a:pPr>
            <a:r>
              <a:rPr lang="en-IN" sz="1800" b="1" dirty="0">
                <a:solidFill>
                  <a:schemeClr val="bg2">
                    <a:lumMod val="50000"/>
                  </a:schemeClr>
                </a:solidFill>
                <a:latin typeface="Arial" panose="020B0604020202020204" pitchFamily="34" charset="0"/>
                <a:cs typeface="Arial" panose="020B0604020202020204" pitchFamily="34" charset="0"/>
              </a:rPr>
              <a:t>Developing nations: Business Hotspots</a:t>
            </a:r>
            <a:endParaRPr lang="en-US" sz="1800" b="1" dirty="0">
              <a:solidFill>
                <a:schemeClr val="bg2">
                  <a:lumMod val="50000"/>
                </a:schemeClr>
              </a:solidFill>
              <a:latin typeface="Arial" panose="020B0604020202020204" pitchFamily="34" charset="0"/>
              <a:cs typeface="Arial" panose="020B0604020202020204" pitchFamily="34" charset="0"/>
            </a:endParaRPr>
          </a:p>
          <a:p>
            <a:pPr marL="0" indent="0" algn="just">
              <a:buNone/>
            </a:pPr>
            <a:r>
              <a:rPr lang="en-US" sz="1800" b="1" i="0" dirty="0">
                <a:solidFill>
                  <a:schemeClr val="tx2">
                    <a:lumMod val="75000"/>
                  </a:schemeClr>
                </a:solidFill>
                <a:effectLst/>
                <a:latin typeface="Arial" panose="020B0604020202020204" pitchFamily="34" charset="0"/>
              </a:rPr>
              <a:t>Promising digitization </a:t>
            </a:r>
            <a:r>
              <a:rPr lang="en-US" sz="1800" b="1" dirty="0">
                <a:solidFill>
                  <a:schemeClr val="tx2">
                    <a:lumMod val="75000"/>
                  </a:schemeClr>
                </a:solidFill>
                <a:latin typeface="Arial" panose="020B0604020202020204" pitchFamily="34" charset="0"/>
              </a:rPr>
              <a:t>i</a:t>
            </a:r>
            <a:r>
              <a:rPr lang="en-US" sz="1800" b="1" i="0" dirty="0">
                <a:solidFill>
                  <a:schemeClr val="tx2">
                    <a:lumMod val="75000"/>
                  </a:schemeClr>
                </a:solidFill>
                <a:effectLst/>
                <a:latin typeface="Arial" panose="020B0604020202020204" pitchFamily="34" charset="0"/>
              </a:rPr>
              <a:t>nitiatives by government in developing countries </a:t>
            </a:r>
            <a:r>
              <a:rPr lang="en-US" sz="1800" b="1" dirty="0">
                <a:solidFill>
                  <a:schemeClr val="tx2">
                    <a:lumMod val="75000"/>
                  </a:schemeClr>
                </a:solidFill>
                <a:latin typeface="Arial" panose="020B0604020202020204" pitchFamily="34" charset="0"/>
              </a:rPr>
              <a:t>might add to growth of g</a:t>
            </a:r>
            <a:r>
              <a:rPr lang="en-US" sz="1800" b="1" i="0" dirty="0">
                <a:solidFill>
                  <a:schemeClr val="tx2">
                    <a:lumMod val="75000"/>
                  </a:schemeClr>
                </a:solidFill>
                <a:effectLst/>
                <a:latin typeface="Arial" panose="020B0604020202020204" pitchFamily="34" charset="0"/>
              </a:rPr>
              <a:t>lobal </a:t>
            </a:r>
            <a:r>
              <a:rPr lang="en-US" sz="1800" b="1" dirty="0">
                <a:solidFill>
                  <a:schemeClr val="tx2">
                    <a:lumMod val="75000"/>
                  </a:schemeClr>
                </a:solidFill>
                <a:latin typeface="Arial" panose="020B0604020202020204" pitchFamily="34" charset="0"/>
              </a:rPr>
              <a:t>d</a:t>
            </a:r>
            <a:r>
              <a:rPr lang="en-US" sz="1800" b="1" i="0" dirty="0">
                <a:solidFill>
                  <a:schemeClr val="tx2">
                    <a:lumMod val="75000"/>
                  </a:schemeClr>
                </a:solidFill>
                <a:effectLst/>
                <a:latin typeface="Arial" panose="020B0604020202020204" pitchFamily="34" charset="0"/>
              </a:rPr>
              <a:t>igital </a:t>
            </a:r>
            <a:r>
              <a:rPr lang="en-US" sz="1800" b="1" dirty="0">
                <a:solidFill>
                  <a:schemeClr val="tx2">
                    <a:lumMod val="75000"/>
                  </a:schemeClr>
                </a:solidFill>
                <a:latin typeface="Arial" panose="020B0604020202020204" pitchFamily="34" charset="0"/>
              </a:rPr>
              <a:t>t</a:t>
            </a:r>
            <a:r>
              <a:rPr lang="en-US" sz="1800" b="1" i="0" dirty="0">
                <a:solidFill>
                  <a:schemeClr val="tx2">
                    <a:lumMod val="75000"/>
                  </a:schemeClr>
                </a:solidFill>
                <a:effectLst/>
                <a:latin typeface="Arial" panose="020B0604020202020204" pitchFamily="34" charset="0"/>
              </a:rPr>
              <a:t>ransformation market</a:t>
            </a:r>
          </a:p>
          <a:p>
            <a:pPr algn="just">
              <a:buFont typeface="Wingdings" panose="05000000000000000000" pitchFamily="2" charset="2"/>
              <a:buChar char="ü"/>
            </a:pPr>
            <a:r>
              <a:rPr lang="en-US" sz="1800" b="0" i="0" dirty="0">
                <a:solidFill>
                  <a:schemeClr val="tx2">
                    <a:lumMod val="40000"/>
                    <a:lumOff val="60000"/>
                  </a:schemeClr>
                </a:solidFill>
                <a:effectLst/>
                <a:latin typeface="Arial" panose="020B0604020202020204" pitchFamily="34" charset="0"/>
              </a:rPr>
              <a:t>Government of India’s digital initiatives such as AADHAAR (citizen identification program), Digital payments (BHIM), and direct benefit transfer (DBT), e-health, e-education (SWAYAM), digital farming, and digitization of internal law enforcement agencies and other smart initiatives will continue to </a:t>
            </a:r>
            <a:r>
              <a:rPr lang="en-US" sz="1800" dirty="0">
                <a:solidFill>
                  <a:schemeClr val="tx2">
                    <a:lumMod val="40000"/>
                    <a:lumOff val="60000"/>
                  </a:schemeClr>
                </a:solidFill>
                <a:latin typeface="Arial" panose="020B0604020202020204" pitchFamily="34" charset="0"/>
              </a:rPr>
              <a:t>promote a robust growth </a:t>
            </a:r>
            <a:r>
              <a:rPr lang="en-US" sz="1800" b="0" i="0" dirty="0">
                <a:solidFill>
                  <a:schemeClr val="tx2">
                    <a:lumMod val="40000"/>
                    <a:lumOff val="60000"/>
                  </a:schemeClr>
                </a:solidFill>
                <a:effectLst/>
                <a:latin typeface="Arial" panose="020B0604020202020204" pitchFamily="34" charset="0"/>
              </a:rPr>
              <a:t>in digital transformation. </a:t>
            </a:r>
          </a:p>
          <a:p>
            <a:pPr algn="just">
              <a:buFont typeface="Wingdings" panose="05000000000000000000" pitchFamily="2" charset="2"/>
              <a:buChar char="ü"/>
            </a:pPr>
            <a:r>
              <a:rPr lang="en-US" sz="1800" dirty="0">
                <a:solidFill>
                  <a:schemeClr val="tx2">
                    <a:lumMod val="40000"/>
                    <a:lumOff val="60000"/>
                  </a:schemeClr>
                </a:solidFill>
                <a:latin typeface="Arial" panose="020B0604020202020204" pitchFamily="34" charset="0"/>
              </a:rPr>
              <a:t>T</a:t>
            </a:r>
            <a:r>
              <a:rPr lang="en-US" sz="1800" b="0" i="0" dirty="0">
                <a:solidFill>
                  <a:schemeClr val="tx2">
                    <a:lumMod val="40000"/>
                    <a:lumOff val="60000"/>
                  </a:schemeClr>
                </a:solidFill>
                <a:effectLst/>
                <a:latin typeface="Arial" panose="020B0604020202020204" pitchFamily="34" charset="0"/>
              </a:rPr>
              <a:t>he Singapore government is providing platforms for co-creation access to more than 3,000 government datasets and released more than 110 smartphone applications for its citizens.</a:t>
            </a:r>
            <a:endParaRPr lang="en-US" sz="1300" b="0" i="0" dirty="0">
              <a:effectLst/>
              <a:latin typeface="Arial" panose="020B0604020202020204" pitchFamily="34" charset="0"/>
              <a:cs typeface="Arial" panose="020B0604020202020204" pitchFamily="34" charset="0"/>
            </a:endParaRPr>
          </a:p>
        </p:txBody>
      </p:sp>
      <p:graphicFrame>
        <p:nvGraphicFramePr>
          <p:cNvPr id="17" name="Chart 16">
            <a:extLst>
              <a:ext uri="{FF2B5EF4-FFF2-40B4-BE49-F238E27FC236}">
                <a16:creationId xmlns:a16="http://schemas.microsoft.com/office/drawing/2014/main" id="{5B1A3193-13AA-4C2A-8D98-818D91A6B19F}"/>
              </a:ext>
            </a:extLst>
          </p:cNvPr>
          <p:cNvGraphicFramePr/>
          <p:nvPr>
            <p:extLst>
              <p:ext uri="{D42A27DB-BD31-4B8C-83A1-F6EECF244321}">
                <p14:modId xmlns:p14="http://schemas.microsoft.com/office/powerpoint/2010/main" val="2740206690"/>
              </p:ext>
            </p:extLst>
          </p:nvPr>
        </p:nvGraphicFramePr>
        <p:xfrm>
          <a:off x="752914" y="914403"/>
          <a:ext cx="4714436" cy="48767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74795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FF529-D2A8-43F1-9915-C667274E0433}"/>
              </a:ext>
            </a:extLst>
          </p:cNvPr>
          <p:cNvSpPr>
            <a:spLocks noGrp="1"/>
          </p:cNvSpPr>
          <p:nvPr>
            <p:ph type="title"/>
          </p:nvPr>
        </p:nvSpPr>
        <p:spPr/>
        <p:txBody>
          <a:bodyPr>
            <a:normAutofit/>
          </a:bodyPr>
          <a:lstStyle/>
          <a:p>
            <a:r>
              <a:rPr lang="en-IN" sz="2500" b="1" dirty="0">
                <a:solidFill>
                  <a:schemeClr val="bg2">
                    <a:lumMod val="75000"/>
                  </a:schemeClr>
                </a:solidFill>
                <a:latin typeface="Arial" panose="020B0604020202020204" pitchFamily="34" charset="0"/>
                <a:cs typeface="Arial" panose="020B0604020202020204" pitchFamily="34" charset="0"/>
              </a:rPr>
              <a:t>Top Players in Digital Transformation Market</a:t>
            </a:r>
          </a:p>
        </p:txBody>
      </p:sp>
      <p:sp>
        <p:nvSpPr>
          <p:cNvPr id="3" name="Content Placeholder 2">
            <a:extLst>
              <a:ext uri="{FF2B5EF4-FFF2-40B4-BE49-F238E27FC236}">
                <a16:creationId xmlns:a16="http://schemas.microsoft.com/office/drawing/2014/main" id="{49F54D54-5C47-44DD-8EBD-9941E030271C}"/>
              </a:ext>
            </a:extLst>
          </p:cNvPr>
          <p:cNvSpPr>
            <a:spLocks noGrp="1"/>
          </p:cNvSpPr>
          <p:nvPr>
            <p:ph idx="1"/>
          </p:nvPr>
        </p:nvSpPr>
        <p:spPr>
          <a:xfrm>
            <a:off x="4619626" y="592666"/>
            <a:ext cx="6427784" cy="5198534"/>
          </a:xfrm>
        </p:spPr>
        <p:txBody>
          <a:bodyPr>
            <a:normAutofit/>
          </a:bodyPr>
          <a:lstStyle/>
          <a:p>
            <a:pPr marL="0" indent="0">
              <a:buNone/>
            </a:pPr>
            <a:endParaRPr lang="en-IN" sz="1400" b="1" strike="noStrike" dirty="0">
              <a:effectLst/>
              <a:latin typeface="Arial" panose="020B0604020202020204" pitchFamily="34" charset="0"/>
              <a:cs typeface="Arial" panose="020B0604020202020204" pitchFamily="34" charset="0"/>
            </a:endParaRPr>
          </a:p>
          <a:p>
            <a:pPr marL="0" indent="0">
              <a:buNone/>
            </a:pPr>
            <a:endParaRPr lang="en-IN" sz="1400" b="1" dirty="0">
              <a:latin typeface="Arial" panose="020B0604020202020204" pitchFamily="34" charset="0"/>
              <a:cs typeface="Arial" panose="020B0604020202020204" pitchFamily="34" charset="0"/>
            </a:endParaRPr>
          </a:p>
          <a:p>
            <a:pPr marL="0" indent="0">
              <a:buNone/>
            </a:pPr>
            <a:endParaRPr lang="en-IN" sz="1400" b="1" strike="noStrike" dirty="0">
              <a:effectLst/>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39E0B4B3-ACE5-47A5-BE97-805C4D265046}"/>
              </a:ext>
            </a:extLst>
          </p:cNvPr>
          <p:cNvSpPr>
            <a:spLocks noGrp="1"/>
          </p:cNvSpPr>
          <p:nvPr>
            <p:ph type="body" sz="half" idx="2"/>
          </p:nvPr>
        </p:nvSpPr>
        <p:spPr>
          <a:xfrm>
            <a:off x="1146705" y="2249486"/>
            <a:ext cx="3558645" cy="3541714"/>
          </a:xfrm>
        </p:spPr>
        <p:txBody>
          <a:bodyPr>
            <a:normAutofit lnSpcReduction="10000"/>
          </a:bodyPr>
          <a:lstStyle/>
          <a:p>
            <a:pPr marL="0" indent="0">
              <a:buNone/>
            </a:pPr>
            <a:r>
              <a:rPr lang="en-IN" sz="1600" b="1" strike="noStrike" dirty="0">
                <a:solidFill>
                  <a:schemeClr val="tx2">
                    <a:lumMod val="40000"/>
                    <a:lumOff val="60000"/>
                  </a:schemeClr>
                </a:solidFill>
                <a:effectLst/>
                <a:latin typeface="Arial" panose="020B0604020202020204" pitchFamily="34" charset="0"/>
                <a:cs typeface="Arial" panose="020B0604020202020204" pitchFamily="34" charset="0"/>
              </a:rPr>
              <a:t>Cognizant</a:t>
            </a:r>
          </a:p>
          <a:p>
            <a:pPr marL="0" indent="0">
              <a:buNone/>
            </a:pPr>
            <a:r>
              <a:rPr lang="en-IN" sz="1600" b="1" strike="noStrike" dirty="0">
                <a:solidFill>
                  <a:schemeClr val="tx2">
                    <a:lumMod val="40000"/>
                    <a:lumOff val="60000"/>
                  </a:schemeClr>
                </a:solidFill>
                <a:effectLst/>
                <a:latin typeface="Arial" panose="020B0604020202020204" pitchFamily="34" charset="0"/>
                <a:cs typeface="Arial" panose="020B0604020202020204" pitchFamily="34" charset="0"/>
              </a:rPr>
              <a:t>HP Inc.</a:t>
            </a:r>
            <a:endParaRPr lang="en-IN" sz="1600" b="1" dirty="0">
              <a:solidFill>
                <a:schemeClr val="tx2">
                  <a:lumMod val="40000"/>
                  <a:lumOff val="60000"/>
                </a:schemeClr>
              </a:solidFill>
              <a:latin typeface="Arial" panose="020B0604020202020204" pitchFamily="34" charset="0"/>
              <a:cs typeface="Arial" panose="020B0604020202020204" pitchFamily="34" charset="0"/>
            </a:endParaRPr>
          </a:p>
          <a:p>
            <a:pPr marL="0" indent="0">
              <a:buNone/>
            </a:pPr>
            <a:r>
              <a:rPr lang="en-IN" sz="1600" b="1" strike="noStrike" dirty="0">
                <a:solidFill>
                  <a:schemeClr val="tx2">
                    <a:lumMod val="40000"/>
                    <a:lumOff val="60000"/>
                  </a:schemeClr>
                </a:solidFill>
                <a:effectLst/>
                <a:latin typeface="Arial" panose="020B0604020202020204" pitchFamily="34" charset="0"/>
                <a:cs typeface="Arial" panose="020B0604020202020204" pitchFamily="34" charset="0"/>
              </a:rPr>
              <a:t>Microsoft Corporation</a:t>
            </a:r>
          </a:p>
          <a:p>
            <a:pPr marL="0" indent="0">
              <a:buNone/>
            </a:pPr>
            <a:r>
              <a:rPr lang="en-IN" sz="1600" b="1" strike="noStrike" dirty="0">
                <a:solidFill>
                  <a:schemeClr val="tx2">
                    <a:lumMod val="40000"/>
                    <a:lumOff val="60000"/>
                  </a:schemeClr>
                </a:solidFill>
                <a:effectLst/>
                <a:latin typeface="Arial" panose="020B0604020202020204" pitchFamily="34" charset="0"/>
                <a:cs typeface="Arial" panose="020B0604020202020204" pitchFamily="34" charset="0"/>
              </a:rPr>
              <a:t>Intel Corporation</a:t>
            </a:r>
            <a:endParaRPr lang="en-IN" sz="1600" b="1" dirty="0">
              <a:solidFill>
                <a:schemeClr val="tx2">
                  <a:lumMod val="40000"/>
                  <a:lumOff val="60000"/>
                </a:schemeClr>
              </a:solidFill>
              <a:latin typeface="Arial" panose="020B0604020202020204" pitchFamily="34" charset="0"/>
              <a:cs typeface="Arial" panose="020B0604020202020204" pitchFamily="34" charset="0"/>
            </a:endParaRPr>
          </a:p>
          <a:p>
            <a:pPr marL="0" indent="0">
              <a:buNone/>
            </a:pPr>
            <a:r>
              <a:rPr lang="en-IN" sz="1600" b="1" strike="noStrike" dirty="0">
                <a:solidFill>
                  <a:schemeClr val="tx2">
                    <a:lumMod val="40000"/>
                    <a:lumOff val="60000"/>
                  </a:schemeClr>
                </a:solidFill>
                <a:effectLst/>
                <a:latin typeface="Arial" panose="020B0604020202020204" pitchFamily="34" charset="0"/>
                <a:cs typeface="Arial" panose="020B0604020202020204" pitchFamily="34" charset="0"/>
              </a:rPr>
              <a:t>IBM Corporation</a:t>
            </a:r>
          </a:p>
          <a:p>
            <a:pPr marL="0" indent="0">
              <a:buNone/>
            </a:pPr>
            <a:r>
              <a:rPr lang="en-IN" sz="1600" b="1" strike="noStrike" dirty="0">
                <a:solidFill>
                  <a:schemeClr val="tx2">
                    <a:lumMod val="40000"/>
                    <a:lumOff val="60000"/>
                  </a:schemeClr>
                </a:solidFill>
                <a:effectLst/>
                <a:latin typeface="Arial" panose="020B0604020202020204" pitchFamily="34" charset="0"/>
                <a:cs typeface="Arial" panose="020B0604020202020204" pitchFamily="34" charset="0"/>
              </a:rPr>
              <a:t>Accenture PLC</a:t>
            </a:r>
          </a:p>
          <a:p>
            <a:pPr marL="0" indent="0">
              <a:buNone/>
            </a:pPr>
            <a:r>
              <a:rPr lang="en-IN" sz="1600" b="1" strike="noStrike" dirty="0">
                <a:solidFill>
                  <a:schemeClr val="tx2">
                    <a:lumMod val="40000"/>
                    <a:lumOff val="60000"/>
                  </a:schemeClr>
                </a:solidFill>
                <a:effectLst/>
                <a:latin typeface="Arial" panose="020B0604020202020204" pitchFamily="34" charset="0"/>
                <a:cs typeface="Arial" panose="020B0604020202020204" pitchFamily="34" charset="0"/>
              </a:rPr>
              <a:t>Cisco Systems</a:t>
            </a:r>
            <a:endParaRPr lang="en-IN" sz="1600" b="1" dirty="0">
              <a:solidFill>
                <a:schemeClr val="tx2">
                  <a:lumMod val="40000"/>
                  <a:lumOff val="60000"/>
                </a:schemeClr>
              </a:solidFill>
              <a:latin typeface="Arial" panose="020B0604020202020204" pitchFamily="34" charset="0"/>
              <a:cs typeface="Arial" panose="020B0604020202020204" pitchFamily="34" charset="0"/>
            </a:endParaRPr>
          </a:p>
          <a:p>
            <a:pPr marL="0" indent="0">
              <a:buNone/>
            </a:pPr>
            <a:r>
              <a:rPr lang="en-IN" sz="1600" b="1" strike="noStrike" dirty="0">
                <a:solidFill>
                  <a:schemeClr val="tx2">
                    <a:lumMod val="40000"/>
                    <a:lumOff val="60000"/>
                  </a:schemeClr>
                </a:solidFill>
                <a:effectLst/>
                <a:latin typeface="Arial" panose="020B0604020202020204" pitchFamily="34" charset="0"/>
                <a:cs typeface="Arial" panose="020B0604020202020204" pitchFamily="34" charset="0"/>
              </a:rPr>
              <a:t>SAP SE</a:t>
            </a:r>
          </a:p>
          <a:p>
            <a:pPr marL="0" indent="0">
              <a:buNone/>
            </a:pPr>
            <a:r>
              <a:rPr lang="en-IN" sz="1600" b="1" strike="noStrike" dirty="0">
                <a:solidFill>
                  <a:schemeClr val="tx2">
                    <a:lumMod val="40000"/>
                    <a:lumOff val="60000"/>
                  </a:schemeClr>
                </a:solidFill>
                <a:effectLst/>
                <a:latin typeface="Arial" panose="020B0604020202020204" pitchFamily="34" charset="0"/>
                <a:cs typeface="Arial" panose="020B0604020202020204" pitchFamily="34" charset="0"/>
              </a:rPr>
              <a:t>Oracle Corporation</a:t>
            </a:r>
            <a:endParaRPr lang="en-IN" sz="1600" dirty="0">
              <a:solidFill>
                <a:schemeClr val="tx2">
                  <a:lumMod val="40000"/>
                  <a:lumOff val="60000"/>
                </a:schemeClr>
              </a:solidFill>
              <a:latin typeface="Arial" panose="020B0604020202020204" pitchFamily="34" charset="0"/>
              <a:cs typeface="Arial" panose="020B0604020202020204" pitchFamily="34" charset="0"/>
            </a:endParaRPr>
          </a:p>
          <a:p>
            <a:endParaRPr lang="en-IN" dirty="0"/>
          </a:p>
        </p:txBody>
      </p:sp>
      <p:sp>
        <p:nvSpPr>
          <p:cNvPr id="6" name="TextBox 5">
            <a:extLst>
              <a:ext uri="{FF2B5EF4-FFF2-40B4-BE49-F238E27FC236}">
                <a16:creationId xmlns:a16="http://schemas.microsoft.com/office/drawing/2014/main" id="{D236707C-7CB2-4773-8B65-FCD4F26EEDDB}"/>
              </a:ext>
            </a:extLst>
          </p:cNvPr>
          <p:cNvSpPr txBox="1"/>
          <p:nvPr/>
        </p:nvSpPr>
        <p:spPr>
          <a:xfrm>
            <a:off x="4904580" y="653587"/>
            <a:ext cx="5857875" cy="5863144"/>
          </a:xfrm>
          <a:prstGeom prst="rect">
            <a:avLst/>
          </a:prstGeom>
          <a:noFill/>
        </p:spPr>
        <p:txBody>
          <a:bodyPr wrap="square">
            <a:spAutoFit/>
          </a:bodyPr>
          <a:lstStyle/>
          <a:p>
            <a:pPr algn="l"/>
            <a:r>
              <a:rPr lang="en-US" sz="2000" b="1" i="0" dirty="0">
                <a:solidFill>
                  <a:schemeClr val="bg2">
                    <a:lumMod val="75000"/>
                  </a:schemeClr>
                </a:solidFill>
                <a:effectLst/>
                <a:latin typeface="Arial" panose="020B0604020202020204" pitchFamily="34" charset="0"/>
                <a:cs typeface="Arial" panose="020B0604020202020204" pitchFamily="34" charset="0"/>
              </a:rPr>
              <a:t>Recent M&amp;A Deals in 2020</a:t>
            </a:r>
          </a:p>
          <a:p>
            <a:pPr algn="l"/>
            <a:endParaRPr lang="en-US" sz="2000" b="1" dirty="0">
              <a:solidFill>
                <a:srgbClr val="28272A"/>
              </a:solidFill>
              <a:latin typeface="fira-sans"/>
            </a:endParaRPr>
          </a:p>
          <a:p>
            <a:r>
              <a:rPr lang="en-US" sz="1500" b="1" dirty="0">
                <a:solidFill>
                  <a:schemeClr val="tx2">
                    <a:lumMod val="75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Cognizant Acquires Inawisdom, an Artificial Intelligence and Machine Learning Services Expert</a:t>
            </a:r>
            <a:endParaRPr lang="en-US" sz="1500" b="1" dirty="0">
              <a:solidFill>
                <a:schemeClr val="tx2">
                  <a:lumMod val="75000"/>
                </a:schemeClr>
              </a:solidFill>
              <a:latin typeface="Arial" panose="020B0604020202020204" pitchFamily="34" charset="0"/>
              <a:cs typeface="Arial" panose="020B0604020202020204" pitchFamily="34" charset="0"/>
            </a:endParaRPr>
          </a:p>
          <a:p>
            <a:endParaRPr lang="en-US" sz="1500" b="1" dirty="0">
              <a:solidFill>
                <a:schemeClr val="tx2">
                  <a:lumMod val="75000"/>
                </a:schemeClr>
              </a:solidFill>
              <a:latin typeface="Arial" panose="020B0604020202020204" pitchFamily="34" charset="0"/>
              <a:cs typeface="Arial" panose="020B0604020202020204" pitchFamily="34" charset="0"/>
            </a:endParaRPr>
          </a:p>
          <a:p>
            <a:r>
              <a:rPr lang="en-US" sz="1500" b="1" dirty="0">
                <a:solidFill>
                  <a:schemeClr val="tx2">
                    <a:lumMod val="75000"/>
                  </a:scheme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HP Inc. Announces Acquisition of Bromium</a:t>
            </a:r>
            <a:endParaRPr lang="en-US" sz="1500" b="1" dirty="0">
              <a:solidFill>
                <a:schemeClr val="tx2">
                  <a:lumMod val="75000"/>
                </a:schemeClr>
              </a:solidFill>
              <a:latin typeface="Arial" panose="020B0604020202020204" pitchFamily="34" charset="0"/>
              <a:cs typeface="Arial" panose="020B0604020202020204" pitchFamily="34" charset="0"/>
            </a:endParaRPr>
          </a:p>
          <a:p>
            <a:endParaRPr lang="en-US" sz="1500" b="1" dirty="0">
              <a:solidFill>
                <a:schemeClr val="tx2">
                  <a:lumMod val="75000"/>
                </a:schemeClr>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endParaRPr>
          </a:p>
          <a:p>
            <a:r>
              <a:rPr lang="en-US" sz="1500" b="1" dirty="0">
                <a:solidFill>
                  <a:schemeClr val="tx2">
                    <a:lumMod val="75000"/>
                  </a:schemeClr>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Microsoft to acquire ZeniMax Media and its game publisher, Bethesda Softworks, for $7.5 billion</a:t>
            </a:r>
            <a:endParaRPr lang="en-US" sz="1500" b="1" dirty="0">
              <a:solidFill>
                <a:schemeClr val="tx2">
                  <a:lumMod val="75000"/>
                </a:schemeClr>
              </a:solidFill>
              <a:latin typeface="Arial" panose="020B0604020202020204" pitchFamily="34" charset="0"/>
              <a:cs typeface="Arial" panose="020B0604020202020204" pitchFamily="34" charset="0"/>
            </a:endParaRPr>
          </a:p>
          <a:p>
            <a:endParaRPr lang="en-US" sz="1500" b="1" dirty="0">
              <a:solidFill>
                <a:schemeClr val="tx2">
                  <a:lumMod val="75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endParaRPr>
          </a:p>
          <a:p>
            <a:r>
              <a:rPr lang="en-US" sz="1500" b="1" dirty="0">
                <a:solidFill>
                  <a:schemeClr val="tx2">
                    <a:lumMod val="75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Intel Acquires Cnvrg.io To Lead The Race In The AI Game</a:t>
            </a:r>
            <a:endParaRPr lang="en-US" sz="1500" b="1" dirty="0">
              <a:solidFill>
                <a:schemeClr val="tx2">
                  <a:lumMod val="75000"/>
                </a:schemeClr>
              </a:solidFill>
              <a:latin typeface="Arial" panose="020B0604020202020204" pitchFamily="34" charset="0"/>
              <a:cs typeface="Arial" panose="020B0604020202020204" pitchFamily="34" charset="0"/>
            </a:endParaRPr>
          </a:p>
          <a:p>
            <a:endParaRPr lang="en-US" sz="1500" b="1" dirty="0">
              <a:solidFill>
                <a:schemeClr val="tx2">
                  <a:lumMod val="75000"/>
                </a:schemeClr>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endParaRPr>
          </a:p>
          <a:p>
            <a:r>
              <a:rPr lang="en-US" sz="1500" b="1" dirty="0">
                <a:solidFill>
                  <a:schemeClr val="tx2">
                    <a:lumMod val="75000"/>
                  </a:schemeClr>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IBM to Acquire Instana as Company Continues to Advance its Hybrid Cloud and AI Strategy</a:t>
            </a:r>
            <a:endParaRPr lang="en-US" sz="1500" b="1" dirty="0">
              <a:solidFill>
                <a:schemeClr val="tx2">
                  <a:lumMod val="75000"/>
                </a:schemeClr>
              </a:solidFill>
              <a:latin typeface="Arial" panose="020B0604020202020204" pitchFamily="34" charset="0"/>
              <a:cs typeface="Arial" panose="020B0604020202020204" pitchFamily="34" charset="0"/>
            </a:endParaRPr>
          </a:p>
          <a:p>
            <a:endParaRPr lang="en-IN" sz="1500" b="1" dirty="0">
              <a:solidFill>
                <a:schemeClr val="tx2">
                  <a:lumMod val="75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endParaRPr>
          </a:p>
          <a:p>
            <a:r>
              <a:rPr lang="en-IN" sz="1500" b="1" dirty="0">
                <a:solidFill>
                  <a:schemeClr val="tx2">
                    <a:lumMod val="75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Accenture Completes Acquisition of OpusLine</a:t>
            </a:r>
            <a:endParaRPr lang="en-IN" sz="1500" b="1" dirty="0">
              <a:solidFill>
                <a:schemeClr val="tx2">
                  <a:lumMod val="75000"/>
                </a:schemeClr>
              </a:solidFill>
              <a:latin typeface="Arial" panose="020B0604020202020204" pitchFamily="34" charset="0"/>
              <a:cs typeface="Arial" panose="020B0604020202020204" pitchFamily="34" charset="0"/>
            </a:endParaRPr>
          </a:p>
          <a:p>
            <a:endParaRPr lang="en-US" sz="1500" b="1" dirty="0">
              <a:solidFill>
                <a:schemeClr val="tx2">
                  <a:lumMod val="75000"/>
                </a:schemeClr>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endParaRPr>
          </a:p>
          <a:p>
            <a:r>
              <a:rPr lang="en-US" sz="1500" b="1" dirty="0">
                <a:solidFill>
                  <a:schemeClr val="tx2">
                    <a:lumMod val="75000"/>
                  </a:schemeClr>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Cisco acquires software startup Dashbase to bolster observability in AppDynamics</a:t>
            </a:r>
            <a:endParaRPr lang="en-US" sz="1500" b="1" dirty="0">
              <a:solidFill>
                <a:schemeClr val="tx2">
                  <a:lumMod val="75000"/>
                </a:schemeClr>
              </a:solidFill>
              <a:latin typeface="Arial" panose="020B0604020202020204" pitchFamily="34" charset="0"/>
              <a:cs typeface="Arial" panose="020B0604020202020204" pitchFamily="34" charset="0"/>
            </a:endParaRPr>
          </a:p>
          <a:p>
            <a:endParaRPr lang="en-IN" sz="1500" b="1" dirty="0">
              <a:solidFill>
                <a:schemeClr val="tx2">
                  <a:lumMod val="75000"/>
                </a:schemeClr>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endParaRPr>
          </a:p>
          <a:p>
            <a:r>
              <a:rPr lang="en-IN" sz="1500" b="1" dirty="0">
                <a:solidFill>
                  <a:schemeClr val="tx2">
                    <a:lumMod val="75000"/>
                  </a:schemeClr>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SAP Completes Acquisition of Emarsys</a:t>
            </a:r>
            <a:endParaRPr lang="en-IN" sz="1500" b="1" dirty="0">
              <a:solidFill>
                <a:schemeClr val="tx2">
                  <a:lumMod val="75000"/>
                </a:schemeClr>
              </a:solidFill>
              <a:latin typeface="Arial" panose="020B0604020202020204" pitchFamily="34" charset="0"/>
              <a:cs typeface="Arial" panose="020B0604020202020204" pitchFamily="34" charset="0"/>
            </a:endParaRPr>
          </a:p>
          <a:p>
            <a:endParaRPr lang="en-IN" sz="1500" b="1" dirty="0">
              <a:solidFill>
                <a:schemeClr val="tx2">
                  <a:lumMod val="75000"/>
                </a:schemeClr>
              </a:solidFill>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endParaRPr>
          </a:p>
          <a:p>
            <a:r>
              <a:rPr lang="en-IN" sz="1500" b="1" dirty="0">
                <a:solidFill>
                  <a:schemeClr val="tx2">
                    <a:lumMod val="75000"/>
                  </a:schemeClr>
                </a:solidFill>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Oracle Buys Sauce Video</a:t>
            </a:r>
            <a:endParaRPr lang="en-IN" sz="1500" b="1" dirty="0">
              <a:solidFill>
                <a:schemeClr val="tx2">
                  <a:lumMod val="75000"/>
                </a:schemeClr>
              </a:solidFill>
              <a:latin typeface="Arial" panose="020B0604020202020204" pitchFamily="34" charset="0"/>
              <a:cs typeface="Arial" panose="020B0604020202020204" pitchFamily="34" charset="0"/>
            </a:endParaRPr>
          </a:p>
          <a:p>
            <a:endParaRPr lang="en-US" sz="2000" b="1" i="0" dirty="0">
              <a:solidFill>
                <a:srgbClr val="28272A"/>
              </a:solidFill>
              <a:effectLst/>
              <a:latin typeface="fira-sans"/>
            </a:endParaRPr>
          </a:p>
        </p:txBody>
      </p:sp>
    </p:spTree>
    <p:extLst>
      <p:ext uri="{BB962C8B-B14F-4D97-AF65-F5344CB8AC3E}">
        <p14:creationId xmlns:p14="http://schemas.microsoft.com/office/powerpoint/2010/main" val="3008302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CC01C5E-16A2-411D-9C09-F8C6824E6373}"/>
              </a:ext>
            </a:extLst>
          </p:cNvPr>
          <p:cNvSpPr>
            <a:spLocks noGrp="1"/>
          </p:cNvSpPr>
          <p:nvPr>
            <p:ph type="title"/>
          </p:nvPr>
        </p:nvSpPr>
        <p:spPr>
          <a:xfrm>
            <a:off x="742950" y="933451"/>
            <a:ext cx="4514849" cy="914399"/>
          </a:xfrm>
        </p:spPr>
        <p:txBody>
          <a:bodyPr>
            <a:normAutofit/>
          </a:bodyPr>
          <a:lstStyle/>
          <a:p>
            <a:r>
              <a:rPr lang="en-US" sz="2500" b="1" i="0" dirty="0">
                <a:solidFill>
                  <a:schemeClr val="bg2">
                    <a:lumMod val="75000"/>
                  </a:schemeClr>
                </a:solidFill>
                <a:effectLst/>
                <a:latin typeface="Arial" panose="020B0604020202020204" pitchFamily="34" charset="0"/>
                <a:cs typeface="Arial" panose="020B0604020202020204" pitchFamily="34" charset="0"/>
              </a:rPr>
              <a:t>Other Significant M&amp;A Deals</a:t>
            </a:r>
            <a:endParaRPr lang="en-IN" sz="2500" dirty="0">
              <a:solidFill>
                <a:schemeClr val="bg2">
                  <a:lumMod val="75000"/>
                </a:schemeClr>
              </a:solidFill>
            </a:endParaRPr>
          </a:p>
        </p:txBody>
      </p:sp>
      <p:sp>
        <p:nvSpPr>
          <p:cNvPr id="6" name="TextBox 5">
            <a:extLst>
              <a:ext uri="{FF2B5EF4-FFF2-40B4-BE49-F238E27FC236}">
                <a16:creationId xmlns:a16="http://schemas.microsoft.com/office/drawing/2014/main" id="{D236707C-7CB2-4773-8B65-FCD4F26EEDDB}"/>
              </a:ext>
            </a:extLst>
          </p:cNvPr>
          <p:cNvSpPr txBox="1"/>
          <p:nvPr/>
        </p:nvSpPr>
        <p:spPr>
          <a:xfrm>
            <a:off x="742950" y="1724025"/>
            <a:ext cx="4514850" cy="4642874"/>
          </a:xfrm>
          <a:prstGeom prst="rect">
            <a:avLst/>
          </a:prstGeom>
          <a:noFill/>
        </p:spPr>
        <p:txBody>
          <a:bodyPr wrap="square">
            <a:spAutoFit/>
          </a:bodyPr>
          <a:lstStyle/>
          <a:p>
            <a:pPr>
              <a:lnSpc>
                <a:spcPct val="200000"/>
              </a:lnSpc>
            </a:pPr>
            <a:r>
              <a:rPr lang="en-US" sz="1500" b="1" i="0" dirty="0">
                <a:solidFill>
                  <a:schemeClr val="tx2">
                    <a:lumMod val="75000"/>
                  </a:schemeClr>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Vista Equity Partners buys Pluralsight for $3.5B</a:t>
            </a:r>
            <a:endParaRPr lang="en-US" sz="1500" b="1" dirty="0">
              <a:solidFill>
                <a:schemeClr val="tx2">
                  <a:lumMod val="75000"/>
                </a:schemeClr>
              </a:solidFill>
              <a:latin typeface="Arial" panose="020B0604020202020204" pitchFamily="34" charset="0"/>
              <a:cs typeface="Arial" panose="020B0604020202020204" pitchFamily="34" charset="0"/>
            </a:endParaRPr>
          </a:p>
          <a:p>
            <a:pPr>
              <a:lnSpc>
                <a:spcPct val="200000"/>
              </a:lnSpc>
            </a:pPr>
            <a:r>
              <a:rPr lang="en-US" sz="1500" b="1" dirty="0">
                <a:solidFill>
                  <a:schemeClr val="tx2">
                    <a:lumMod val="75000"/>
                  </a:scheme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Salesforce to acquire Slack for $27.7B</a:t>
            </a:r>
            <a:endParaRPr lang="en-US" sz="1500" dirty="0">
              <a:solidFill>
                <a:srgbClr val="28272A"/>
              </a:solidFill>
              <a:latin typeface="Arial" panose="020B0604020202020204" pitchFamily="34" charset="0"/>
              <a:cs typeface="Arial" panose="020B0604020202020204" pitchFamily="34" charset="0"/>
            </a:endParaRPr>
          </a:p>
          <a:p>
            <a:pPr>
              <a:lnSpc>
                <a:spcPct val="200000"/>
              </a:lnSpc>
            </a:pPr>
            <a:r>
              <a:rPr lang="en-US" sz="1500" b="1" dirty="0">
                <a:solidFill>
                  <a:schemeClr val="tx2">
                    <a:lumMod val="75000"/>
                  </a:schemeClr>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Facebook acquires Kustomer for $1B</a:t>
            </a:r>
            <a:endParaRPr lang="en-US" sz="1500" b="1" dirty="0">
              <a:solidFill>
                <a:schemeClr val="tx2">
                  <a:lumMod val="75000"/>
                </a:schemeClr>
              </a:solidFill>
              <a:latin typeface="Arial" panose="020B0604020202020204" pitchFamily="34" charset="0"/>
              <a:cs typeface="Arial" panose="020B0604020202020204" pitchFamily="34" charset="0"/>
            </a:endParaRPr>
          </a:p>
          <a:p>
            <a:pPr>
              <a:lnSpc>
                <a:spcPct val="200000"/>
              </a:lnSpc>
            </a:pPr>
            <a:r>
              <a:rPr lang="en-US" sz="1500" b="1" i="0" dirty="0">
                <a:solidFill>
                  <a:schemeClr val="tx2">
                    <a:lumMod val="75000"/>
                  </a:schemeClr>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Adobe to acquire Workfront for $1.5B</a:t>
            </a:r>
            <a:endParaRPr lang="en-US" sz="1500" b="1" i="0" dirty="0">
              <a:solidFill>
                <a:schemeClr val="tx2">
                  <a:lumMod val="75000"/>
                </a:schemeClr>
              </a:solidFill>
              <a:effectLst/>
              <a:latin typeface="Arial" panose="020B0604020202020204" pitchFamily="34" charset="0"/>
              <a:cs typeface="Arial" panose="020B0604020202020204" pitchFamily="34" charset="0"/>
            </a:endParaRPr>
          </a:p>
          <a:p>
            <a:pPr>
              <a:lnSpc>
                <a:spcPct val="200000"/>
              </a:lnSpc>
            </a:pPr>
            <a:r>
              <a:rPr lang="en-US" sz="1500" b="1" i="0" dirty="0">
                <a:solidFill>
                  <a:schemeClr val="tx2">
                    <a:lumMod val="75000"/>
                  </a:schemeClr>
                </a:solidFill>
                <a:effectLst/>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Marvell Technology to acquire Inphi for $10B</a:t>
            </a:r>
            <a:endParaRPr lang="en-US" sz="1500" b="1" i="0" dirty="0">
              <a:solidFill>
                <a:schemeClr val="tx2">
                  <a:lumMod val="75000"/>
                </a:schemeClr>
              </a:solidFill>
              <a:effectLst/>
              <a:latin typeface="Arial" panose="020B0604020202020204" pitchFamily="34" charset="0"/>
              <a:cs typeface="Arial" panose="020B0604020202020204" pitchFamily="34" charset="0"/>
            </a:endParaRPr>
          </a:p>
          <a:p>
            <a:pPr>
              <a:lnSpc>
                <a:spcPct val="200000"/>
              </a:lnSpc>
            </a:pPr>
            <a:r>
              <a:rPr lang="en-US" sz="1500" b="1" i="0" dirty="0">
                <a:solidFill>
                  <a:schemeClr val="tx2">
                    <a:lumMod val="75000"/>
                  </a:schemeClr>
                </a:solidFill>
                <a:effectLst/>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AMD to acquire Xilinx for $35B</a:t>
            </a:r>
            <a:endParaRPr lang="en-US" sz="1500" b="1" i="0" dirty="0">
              <a:solidFill>
                <a:schemeClr val="tx2">
                  <a:lumMod val="75000"/>
                </a:schemeClr>
              </a:solidFill>
              <a:effectLst/>
              <a:latin typeface="Arial" panose="020B0604020202020204" pitchFamily="34" charset="0"/>
              <a:cs typeface="Arial" panose="020B0604020202020204" pitchFamily="34" charset="0"/>
            </a:endParaRPr>
          </a:p>
          <a:p>
            <a:pPr>
              <a:lnSpc>
                <a:spcPct val="200000"/>
              </a:lnSpc>
            </a:pPr>
            <a:r>
              <a:rPr lang="en-IN" sz="1500" b="1" i="0" dirty="0">
                <a:solidFill>
                  <a:schemeClr val="tx2">
                    <a:lumMod val="75000"/>
                  </a:schemeClr>
                </a:solidFill>
                <a:effectLst/>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Twilio to acquire Segment for $3.2B</a:t>
            </a:r>
            <a:endParaRPr lang="en-IN" sz="1500" b="1" i="0" dirty="0">
              <a:solidFill>
                <a:schemeClr val="tx2">
                  <a:lumMod val="75000"/>
                </a:schemeClr>
              </a:solidFill>
              <a:effectLst/>
              <a:latin typeface="Arial" panose="020B0604020202020204" pitchFamily="34" charset="0"/>
              <a:cs typeface="Arial" panose="020B0604020202020204" pitchFamily="34" charset="0"/>
            </a:endParaRPr>
          </a:p>
          <a:p>
            <a:pPr>
              <a:lnSpc>
                <a:spcPct val="200000"/>
              </a:lnSpc>
            </a:pPr>
            <a:r>
              <a:rPr lang="en-US" sz="1500" b="1" i="0" dirty="0">
                <a:solidFill>
                  <a:schemeClr val="tx2">
                    <a:lumMod val="75000"/>
                  </a:schemeClr>
                </a:solidFill>
                <a:effectLst/>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Nvidia to acquire Arm for $40B</a:t>
            </a:r>
            <a:endParaRPr lang="en-US" sz="1500" b="1" i="0" dirty="0">
              <a:solidFill>
                <a:schemeClr val="tx2">
                  <a:lumMod val="75000"/>
                </a:schemeClr>
              </a:solidFill>
              <a:effectLst/>
              <a:latin typeface="Arial" panose="020B0604020202020204" pitchFamily="34" charset="0"/>
              <a:cs typeface="Arial" panose="020B0604020202020204" pitchFamily="34" charset="0"/>
            </a:endParaRPr>
          </a:p>
          <a:p>
            <a:pPr>
              <a:lnSpc>
                <a:spcPct val="200000"/>
              </a:lnSpc>
            </a:pPr>
            <a:r>
              <a:rPr lang="en-US" sz="1500" b="1" i="0" dirty="0">
                <a:solidFill>
                  <a:schemeClr val="tx2">
                    <a:lumMod val="75000"/>
                  </a:schemeClr>
                </a:solidFill>
                <a:effectLst/>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Progress Software acquires Chef for $220M</a:t>
            </a:r>
            <a:endParaRPr lang="en-US" sz="1500" b="1" i="0" dirty="0">
              <a:solidFill>
                <a:schemeClr val="tx2">
                  <a:lumMod val="75000"/>
                </a:schemeClr>
              </a:solidFill>
              <a:effectLst/>
              <a:latin typeface="Arial" panose="020B0604020202020204" pitchFamily="34" charset="0"/>
              <a:cs typeface="Arial" panose="020B0604020202020204" pitchFamily="34" charset="0"/>
            </a:endParaRPr>
          </a:p>
          <a:p>
            <a:pPr>
              <a:lnSpc>
                <a:spcPct val="200000"/>
              </a:lnSpc>
            </a:pPr>
            <a:r>
              <a:rPr lang="en-US" sz="1500" b="1" i="0" dirty="0">
                <a:solidFill>
                  <a:schemeClr val="tx2">
                    <a:lumMod val="75000"/>
                  </a:schemeClr>
                </a:solidFill>
                <a:effectLst/>
                <a:latin typeface="Arial" panose="020B060402020202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HPE picks up Silver Peak for $925 million</a:t>
            </a:r>
            <a:endParaRPr lang="en-US" sz="1500" b="1" dirty="0">
              <a:solidFill>
                <a:schemeClr val="tx2">
                  <a:lumMod val="75000"/>
                </a:schemeClr>
              </a:solidFill>
              <a:latin typeface="myriad-pro"/>
            </a:endParaRPr>
          </a:p>
        </p:txBody>
      </p:sp>
      <p:graphicFrame>
        <p:nvGraphicFramePr>
          <p:cNvPr id="12" name="Diagram 11">
            <a:extLst>
              <a:ext uri="{FF2B5EF4-FFF2-40B4-BE49-F238E27FC236}">
                <a16:creationId xmlns:a16="http://schemas.microsoft.com/office/drawing/2014/main" id="{8115C4DE-FDEE-47D8-8401-A14E3576A94E}"/>
              </a:ext>
            </a:extLst>
          </p:cNvPr>
          <p:cNvGraphicFramePr/>
          <p:nvPr>
            <p:extLst>
              <p:ext uri="{D42A27DB-BD31-4B8C-83A1-F6EECF244321}">
                <p14:modId xmlns:p14="http://schemas.microsoft.com/office/powerpoint/2010/main" val="3733108236"/>
              </p:ext>
            </p:extLst>
          </p:nvPr>
        </p:nvGraphicFramePr>
        <p:xfrm>
          <a:off x="5857875" y="2016637"/>
          <a:ext cx="4514851" cy="4057649"/>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4" name="Rectangle 13">
            <a:extLst>
              <a:ext uri="{FF2B5EF4-FFF2-40B4-BE49-F238E27FC236}">
                <a16:creationId xmlns:a16="http://schemas.microsoft.com/office/drawing/2014/main" id="{48C636F8-7ABB-4CF6-A158-1FB0F67F1887}"/>
              </a:ext>
            </a:extLst>
          </p:cNvPr>
          <p:cNvSpPr/>
          <p:nvPr/>
        </p:nvSpPr>
        <p:spPr>
          <a:xfrm>
            <a:off x="5257798" y="1024501"/>
            <a:ext cx="5629277" cy="830997"/>
          </a:xfrm>
          <a:prstGeom prst="rect">
            <a:avLst/>
          </a:prstGeom>
          <a:noFill/>
        </p:spPr>
        <p:txBody>
          <a:bodyPr wrap="square" lIns="91440" tIns="45720" rIns="91440" bIns="45720">
            <a:spAutoFit/>
          </a:bodyPr>
          <a:lstStyle/>
          <a:p>
            <a:pPr algn="ctr"/>
            <a:r>
              <a:rPr lang="en-IN" sz="4800" b="0" cap="none" spc="0" dirty="0">
                <a:ln w="0">
                  <a:solidFill>
                    <a:schemeClr val="bg2">
                      <a:lumMod val="50000"/>
                    </a:schemeClr>
                  </a:solidFill>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Arial" panose="020B0604020202020204" pitchFamily="34" charset="0"/>
                <a:cs typeface="Arial" panose="020B0604020202020204" pitchFamily="34" charset="0"/>
              </a:rPr>
              <a:t>Competitive Risks </a:t>
            </a:r>
            <a:endParaRPr lang="en-IN" sz="4800" b="0" cap="none" spc="0" dirty="0">
              <a:ln w="0">
                <a:solidFill>
                  <a:schemeClr val="bg2">
                    <a:lumMod val="50000"/>
                  </a:schemeClr>
                </a:solidFill>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3468340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893687E-AE85-4DC5-AF18-8D4E615BE1E8}"/>
              </a:ext>
            </a:extLst>
          </p:cNvPr>
          <p:cNvSpPr>
            <a:spLocks noGrp="1"/>
          </p:cNvSpPr>
          <p:nvPr>
            <p:ph type="title"/>
          </p:nvPr>
        </p:nvSpPr>
        <p:spPr>
          <a:xfrm>
            <a:off x="1138437" y="502760"/>
            <a:ext cx="9905998" cy="596345"/>
          </a:xfrm>
        </p:spPr>
        <p:txBody>
          <a:bodyPr>
            <a:normAutofit/>
          </a:bodyPr>
          <a:lstStyle/>
          <a:p>
            <a:r>
              <a:rPr lang="en-IN" sz="2500" dirty="0">
                <a:solidFill>
                  <a:schemeClr val="bg2">
                    <a:lumMod val="75000"/>
                  </a:schemeClr>
                </a:solidFill>
                <a:latin typeface="Arial" panose="020B0604020202020204" pitchFamily="34" charset="0"/>
                <a:cs typeface="Arial" panose="020B0604020202020204" pitchFamily="34" charset="0"/>
              </a:rPr>
              <a:t>digital Transformation Market risks</a:t>
            </a:r>
          </a:p>
        </p:txBody>
      </p:sp>
      <p:sp>
        <p:nvSpPr>
          <p:cNvPr id="8" name="Text Placeholder 7">
            <a:extLst>
              <a:ext uri="{FF2B5EF4-FFF2-40B4-BE49-F238E27FC236}">
                <a16:creationId xmlns:a16="http://schemas.microsoft.com/office/drawing/2014/main" id="{CA28A757-72E8-47E8-8FB4-52348913E85F}"/>
              </a:ext>
            </a:extLst>
          </p:cNvPr>
          <p:cNvSpPr>
            <a:spLocks noGrp="1"/>
          </p:cNvSpPr>
          <p:nvPr>
            <p:ph type="body" idx="1"/>
          </p:nvPr>
        </p:nvSpPr>
        <p:spPr>
          <a:xfrm>
            <a:off x="1231497" y="1184831"/>
            <a:ext cx="3115676" cy="472519"/>
          </a:xfrm>
        </p:spPr>
        <p:txBody>
          <a:bodyPr anchor="t"/>
          <a:lstStyle/>
          <a:p>
            <a:r>
              <a:rPr lang="en-IN" sz="1600" dirty="0">
                <a:solidFill>
                  <a:schemeClr val="bg2">
                    <a:lumMod val="75000"/>
                  </a:schemeClr>
                </a:solidFill>
                <a:latin typeface="Arial" panose="020B0604020202020204" pitchFamily="34" charset="0"/>
                <a:cs typeface="Arial" panose="020B0604020202020204" pitchFamily="34" charset="0"/>
              </a:rPr>
              <a:t>Transformation Barriers</a:t>
            </a:r>
          </a:p>
        </p:txBody>
      </p:sp>
      <p:sp>
        <p:nvSpPr>
          <p:cNvPr id="11" name="Text Placeholder 10">
            <a:extLst>
              <a:ext uri="{FF2B5EF4-FFF2-40B4-BE49-F238E27FC236}">
                <a16:creationId xmlns:a16="http://schemas.microsoft.com/office/drawing/2014/main" id="{39028E78-9E3C-41F6-A770-2FA455683F72}"/>
              </a:ext>
            </a:extLst>
          </p:cNvPr>
          <p:cNvSpPr>
            <a:spLocks noGrp="1"/>
          </p:cNvSpPr>
          <p:nvPr>
            <p:ph type="body" sz="half" idx="15"/>
          </p:nvPr>
        </p:nvSpPr>
        <p:spPr>
          <a:xfrm>
            <a:off x="1138437" y="1925717"/>
            <a:ext cx="3208735" cy="4482544"/>
          </a:xfrm>
        </p:spPr>
        <p:txBody>
          <a:bodyPr>
            <a:noAutofit/>
          </a:bodyPr>
          <a:lstStyle/>
          <a:p>
            <a:pPr marL="285750" indent="-285750">
              <a:buFont typeface="Wingdings" panose="05000000000000000000" pitchFamily="2" charset="2"/>
              <a:buChar char="ü"/>
            </a:pPr>
            <a:r>
              <a:rPr lang="en-IN" sz="1200" b="1" i="0" dirty="0">
                <a:solidFill>
                  <a:schemeClr val="tx2">
                    <a:lumMod val="75000"/>
                  </a:schemeClr>
                </a:solidFill>
                <a:effectLst/>
                <a:latin typeface="Arial" panose="020B0604020202020204" pitchFamily="34" charset="0"/>
                <a:cs typeface="Arial" panose="020B0604020202020204" pitchFamily="34" charset="0"/>
              </a:rPr>
              <a:t>Inability to experiment quickly</a:t>
            </a:r>
          </a:p>
          <a:p>
            <a:pPr marL="285750" indent="-285750">
              <a:buFont typeface="Wingdings" panose="05000000000000000000" pitchFamily="2" charset="2"/>
              <a:buChar char="ü"/>
            </a:pPr>
            <a:r>
              <a:rPr lang="en-IN" sz="1200" b="1" i="0" dirty="0">
                <a:solidFill>
                  <a:schemeClr val="tx2">
                    <a:lumMod val="75000"/>
                  </a:schemeClr>
                </a:solidFill>
                <a:effectLst/>
                <a:latin typeface="Arial" panose="020B0604020202020204" pitchFamily="34" charset="0"/>
                <a:cs typeface="Arial" panose="020B0604020202020204" pitchFamily="34" charset="0"/>
              </a:rPr>
              <a:t>Legacy systems:</a:t>
            </a:r>
            <a:r>
              <a:rPr lang="en-IN" sz="1200" b="0" i="0" dirty="0">
                <a:solidFill>
                  <a:srgbClr val="403F44"/>
                </a:solidFill>
                <a:effectLst/>
                <a:latin typeface="Arial" panose="020B0604020202020204" pitchFamily="34" charset="0"/>
                <a:cs typeface="Arial" panose="020B0604020202020204" pitchFamily="34" charset="0"/>
              </a:rPr>
              <a:t> </a:t>
            </a:r>
            <a:r>
              <a:rPr lang="en-IN" sz="1200" b="1" i="0" dirty="0">
                <a:solidFill>
                  <a:schemeClr val="tx2">
                    <a:lumMod val="75000"/>
                  </a:schemeClr>
                </a:solidFill>
                <a:effectLst/>
                <a:latin typeface="Arial" panose="020B0604020202020204" pitchFamily="34" charset="0"/>
                <a:cs typeface="Arial" panose="020B0604020202020204" pitchFamily="34" charset="0"/>
              </a:rPr>
              <a:t>The Significant blocker to adapt new technology</a:t>
            </a:r>
          </a:p>
          <a:p>
            <a:pPr marL="285750" indent="-285750">
              <a:buFont typeface="Wingdings" panose="05000000000000000000" pitchFamily="2" charset="2"/>
              <a:buChar char="ü"/>
            </a:pPr>
            <a:r>
              <a:rPr lang="en-US" sz="1200" b="1" i="0" dirty="0">
                <a:solidFill>
                  <a:schemeClr val="tx2">
                    <a:lumMod val="75000"/>
                  </a:schemeClr>
                </a:solidFill>
                <a:effectLst/>
                <a:latin typeface="Arial" panose="020B0604020202020204" pitchFamily="34" charset="0"/>
                <a:cs typeface="Arial" panose="020B0604020202020204" pitchFamily="34" charset="0"/>
              </a:rPr>
              <a:t>Inability to work across silos </a:t>
            </a:r>
          </a:p>
          <a:p>
            <a:pPr marL="285750" indent="-285750">
              <a:buFont typeface="Wingdings" panose="05000000000000000000" pitchFamily="2" charset="2"/>
              <a:buChar char="ü"/>
            </a:pPr>
            <a:r>
              <a:rPr lang="en-US" sz="1200" b="1" i="0" dirty="0">
                <a:solidFill>
                  <a:schemeClr val="tx2">
                    <a:lumMod val="75000"/>
                  </a:schemeClr>
                </a:solidFill>
                <a:effectLst/>
                <a:latin typeface="Arial" panose="020B0604020202020204" pitchFamily="34" charset="0"/>
                <a:cs typeface="Arial" panose="020B0604020202020204" pitchFamily="34" charset="0"/>
              </a:rPr>
              <a:t>Inadequate collaboration between IT and lines of business </a:t>
            </a:r>
          </a:p>
          <a:p>
            <a:pPr marL="285750" indent="-285750">
              <a:buFont typeface="Wingdings" panose="05000000000000000000" pitchFamily="2" charset="2"/>
              <a:buChar char="ü"/>
            </a:pPr>
            <a:r>
              <a:rPr lang="en-IN" sz="1200" b="1" i="0" dirty="0">
                <a:solidFill>
                  <a:schemeClr val="tx2">
                    <a:lumMod val="75000"/>
                  </a:schemeClr>
                </a:solidFill>
                <a:effectLst/>
                <a:latin typeface="Arial" panose="020B0604020202020204" pitchFamily="34" charset="0"/>
                <a:cs typeface="Arial" panose="020B0604020202020204" pitchFamily="34" charset="0"/>
              </a:rPr>
              <a:t>Risk-aversive culture</a:t>
            </a:r>
          </a:p>
          <a:p>
            <a:pPr marL="285750" indent="-285750">
              <a:buFont typeface="Wingdings" panose="05000000000000000000" pitchFamily="2" charset="2"/>
              <a:buChar char="ü"/>
            </a:pPr>
            <a:r>
              <a:rPr lang="en-IN" sz="1200" b="1" i="0" dirty="0">
                <a:solidFill>
                  <a:schemeClr val="tx2">
                    <a:lumMod val="75000"/>
                  </a:schemeClr>
                </a:solidFill>
                <a:effectLst/>
                <a:latin typeface="Arial" panose="020B0604020202020204" pitchFamily="34" charset="0"/>
                <a:cs typeface="Arial" panose="020B0604020202020204" pitchFamily="34" charset="0"/>
              </a:rPr>
              <a:t>Change management capabilities </a:t>
            </a:r>
          </a:p>
          <a:p>
            <a:pPr marL="285750" indent="-285750">
              <a:buFont typeface="Wingdings" panose="05000000000000000000" pitchFamily="2" charset="2"/>
              <a:buChar char="ü"/>
            </a:pPr>
            <a:r>
              <a:rPr lang="en-US" sz="1200" b="1" i="0" dirty="0">
                <a:solidFill>
                  <a:schemeClr val="tx2">
                    <a:lumMod val="75000"/>
                  </a:schemeClr>
                </a:solidFill>
                <a:effectLst/>
                <a:latin typeface="Arial" panose="020B0604020202020204" pitchFamily="34" charset="0"/>
                <a:cs typeface="Arial" panose="020B0604020202020204" pitchFamily="34" charset="0"/>
              </a:rPr>
              <a:t>Lack of a corporate vision and proper planning for the transformation</a:t>
            </a:r>
          </a:p>
          <a:p>
            <a:pPr marL="285750" indent="-285750">
              <a:buFont typeface="Wingdings" panose="05000000000000000000" pitchFamily="2" charset="2"/>
              <a:buChar char="ü"/>
            </a:pPr>
            <a:r>
              <a:rPr lang="en-IN" sz="1200" b="1" dirty="0">
                <a:solidFill>
                  <a:schemeClr val="tx2">
                    <a:lumMod val="75000"/>
                  </a:schemeClr>
                </a:solidFill>
                <a:latin typeface="Arial" panose="020B0604020202020204" pitchFamily="34" charset="0"/>
                <a:cs typeface="Arial" panose="020B0604020202020204" pitchFamily="34" charset="0"/>
              </a:rPr>
              <a:t>Lack of right skill to measure  IT delivery gap</a:t>
            </a:r>
          </a:p>
          <a:p>
            <a:pPr marL="285750" indent="-285750">
              <a:buFont typeface="Wingdings" panose="05000000000000000000" pitchFamily="2" charset="2"/>
              <a:buChar char="ü"/>
            </a:pPr>
            <a:r>
              <a:rPr lang="en-IN" sz="1200" b="1" i="0" dirty="0">
                <a:solidFill>
                  <a:schemeClr val="tx2">
                    <a:lumMod val="75000"/>
                  </a:schemeClr>
                </a:solidFill>
                <a:effectLst/>
                <a:latin typeface="Arial" panose="020B0604020202020204" pitchFamily="34" charset="0"/>
                <a:cs typeface="Arial" panose="020B0604020202020204" pitchFamily="34" charset="0"/>
              </a:rPr>
              <a:t>Insufficient budget to invest or re-invest into digital initiatives</a:t>
            </a:r>
          </a:p>
          <a:p>
            <a:pPr marL="285750" indent="-285750">
              <a:buFont typeface="Wingdings" panose="05000000000000000000" pitchFamily="2" charset="2"/>
              <a:buChar char="ü"/>
            </a:pPr>
            <a:r>
              <a:rPr lang="en-IN" sz="1200" b="1" i="0" dirty="0">
                <a:solidFill>
                  <a:schemeClr val="tx2">
                    <a:lumMod val="75000"/>
                  </a:schemeClr>
                </a:solidFill>
                <a:effectLst/>
                <a:latin typeface="Arial" panose="020B0604020202020204" pitchFamily="34" charset="0"/>
                <a:cs typeface="Arial" panose="020B0604020202020204" pitchFamily="34" charset="0"/>
              </a:rPr>
              <a:t>Managing cybersecurity risks</a:t>
            </a:r>
            <a:endParaRPr lang="en-IN" sz="1200" dirty="0"/>
          </a:p>
        </p:txBody>
      </p:sp>
      <p:sp>
        <p:nvSpPr>
          <p:cNvPr id="9" name="Text Placeholder 8">
            <a:extLst>
              <a:ext uri="{FF2B5EF4-FFF2-40B4-BE49-F238E27FC236}">
                <a16:creationId xmlns:a16="http://schemas.microsoft.com/office/drawing/2014/main" id="{6D1F3A66-2306-4802-8DC7-F5F9F1EEDB6E}"/>
              </a:ext>
            </a:extLst>
          </p:cNvPr>
          <p:cNvSpPr>
            <a:spLocks noGrp="1"/>
          </p:cNvSpPr>
          <p:nvPr>
            <p:ph type="body" sz="quarter" idx="3"/>
          </p:nvPr>
        </p:nvSpPr>
        <p:spPr>
          <a:xfrm>
            <a:off x="4493360" y="1184831"/>
            <a:ext cx="3184385" cy="472519"/>
          </a:xfrm>
        </p:spPr>
        <p:txBody>
          <a:bodyPr anchor="t"/>
          <a:lstStyle/>
          <a:p>
            <a:r>
              <a:rPr lang="en-IN" sz="1600" dirty="0">
                <a:solidFill>
                  <a:schemeClr val="bg2">
                    <a:lumMod val="75000"/>
                  </a:schemeClr>
                </a:solidFill>
                <a:latin typeface="Arial" panose="020B0604020202020204" pitchFamily="34" charset="0"/>
                <a:cs typeface="Arial" panose="020B0604020202020204" pitchFamily="34" charset="0"/>
              </a:rPr>
              <a:t>economic and political  Threats</a:t>
            </a:r>
          </a:p>
        </p:txBody>
      </p:sp>
      <p:sp>
        <p:nvSpPr>
          <p:cNvPr id="12" name="Text Placeholder 11">
            <a:extLst>
              <a:ext uri="{FF2B5EF4-FFF2-40B4-BE49-F238E27FC236}">
                <a16:creationId xmlns:a16="http://schemas.microsoft.com/office/drawing/2014/main" id="{C62F5740-6320-43AA-9B98-27FC79FD0ED2}"/>
              </a:ext>
            </a:extLst>
          </p:cNvPr>
          <p:cNvSpPr>
            <a:spLocks noGrp="1"/>
          </p:cNvSpPr>
          <p:nvPr>
            <p:ph type="body" sz="half" idx="16"/>
          </p:nvPr>
        </p:nvSpPr>
        <p:spPr>
          <a:xfrm>
            <a:off x="4498085" y="1963817"/>
            <a:ext cx="3195830" cy="4444444"/>
          </a:xfrm>
        </p:spPr>
        <p:txBody>
          <a:bodyPr>
            <a:normAutofit/>
          </a:bodyPr>
          <a:lstStyle/>
          <a:p>
            <a:pPr>
              <a:lnSpc>
                <a:spcPct val="80000"/>
              </a:lnSpc>
            </a:pPr>
            <a:r>
              <a:rPr lang="en-US" sz="1200" b="1" dirty="0">
                <a:solidFill>
                  <a:schemeClr val="bg2">
                    <a:lumMod val="75000"/>
                  </a:schemeClr>
                </a:solidFill>
                <a:latin typeface="Arial" panose="020B0604020202020204" pitchFamily="34" charset="0"/>
                <a:cs typeface="Arial" panose="020B0604020202020204" pitchFamily="34" charset="0"/>
              </a:rPr>
              <a:t>United Kingdom's exit from the European Union</a:t>
            </a:r>
          </a:p>
          <a:p>
            <a:pPr>
              <a:lnSpc>
                <a:spcPct val="80000"/>
              </a:lnSpc>
              <a:spcBef>
                <a:spcPts val="600"/>
              </a:spcBef>
            </a:pPr>
            <a:r>
              <a:rPr lang="en-US" sz="1200" dirty="0">
                <a:solidFill>
                  <a:schemeClr val="tx2">
                    <a:lumMod val="75000"/>
                  </a:schemeClr>
                </a:solidFill>
                <a:latin typeface="Arial" panose="020B0604020202020204" pitchFamily="34" charset="0"/>
                <a:cs typeface="Arial" panose="020B0604020202020204" pitchFamily="34" charset="0"/>
              </a:rPr>
              <a:t>Clients in these geographies might reduce their spending , which in turn might limit business opportunities for companies.</a:t>
            </a:r>
          </a:p>
          <a:p>
            <a:pPr>
              <a:lnSpc>
                <a:spcPct val="80000"/>
              </a:lnSpc>
            </a:pPr>
            <a:r>
              <a:rPr lang="en-US" sz="1200" b="1" dirty="0">
                <a:solidFill>
                  <a:schemeClr val="bg2">
                    <a:lumMod val="75000"/>
                  </a:schemeClr>
                </a:solidFill>
                <a:latin typeface="Arial" panose="020B0604020202020204" pitchFamily="34" charset="0"/>
                <a:cs typeface="Arial" panose="020B0604020202020204" pitchFamily="34" charset="0"/>
              </a:rPr>
              <a:t>Economic and political developments in developing nations </a:t>
            </a:r>
          </a:p>
          <a:p>
            <a:pPr>
              <a:lnSpc>
                <a:spcPct val="100000"/>
              </a:lnSpc>
              <a:spcBef>
                <a:spcPts val="600"/>
              </a:spcBef>
            </a:pPr>
            <a:r>
              <a:rPr lang="en-US" sz="1200" dirty="0">
                <a:solidFill>
                  <a:schemeClr val="tx2">
                    <a:lumMod val="75000"/>
                  </a:schemeClr>
                </a:solidFill>
                <a:latin typeface="Arial" panose="020B0604020202020204" pitchFamily="34" charset="0"/>
                <a:cs typeface="Arial" panose="020B0604020202020204" pitchFamily="34" charset="0"/>
              </a:rPr>
              <a:t>Unfavorable change in policies might hit the operational e</a:t>
            </a:r>
            <a:r>
              <a:rPr lang="en-US" sz="1200" b="1" dirty="0">
                <a:solidFill>
                  <a:schemeClr val="tx2">
                    <a:lumMod val="75000"/>
                  </a:schemeClr>
                </a:solidFill>
                <a:latin typeface="Arial" panose="020B0604020202020204" pitchFamily="34" charset="0"/>
                <a:cs typeface="Arial" panose="020B0604020202020204" pitchFamily="34" charset="0"/>
              </a:rPr>
              <a:t>ff</a:t>
            </a:r>
            <a:r>
              <a:rPr lang="en-US" sz="1200" dirty="0">
                <a:solidFill>
                  <a:schemeClr val="tx2">
                    <a:lumMod val="75000"/>
                  </a:schemeClr>
                </a:solidFill>
                <a:latin typeface="Arial" panose="020B0604020202020204" pitchFamily="34" charset="0"/>
                <a:cs typeface="Arial" panose="020B0604020202020204" pitchFamily="34" charset="0"/>
              </a:rPr>
              <a:t>iciency of foreign companies</a:t>
            </a:r>
          </a:p>
          <a:p>
            <a:pPr>
              <a:lnSpc>
                <a:spcPct val="80000"/>
              </a:lnSpc>
            </a:pPr>
            <a:r>
              <a:rPr lang="en-US" sz="1200" b="1" dirty="0">
                <a:solidFill>
                  <a:schemeClr val="bg2">
                    <a:lumMod val="75000"/>
                  </a:schemeClr>
                </a:solidFill>
                <a:latin typeface="Arial" panose="020B0604020202020204" pitchFamily="34" charset="0"/>
                <a:cs typeface="Arial" panose="020B0604020202020204" pitchFamily="34" charset="0"/>
              </a:rPr>
              <a:t>Volatility in currency exchange rates</a:t>
            </a:r>
          </a:p>
          <a:p>
            <a:pPr>
              <a:lnSpc>
                <a:spcPct val="100000"/>
              </a:lnSpc>
              <a:spcBef>
                <a:spcPts val="600"/>
              </a:spcBef>
            </a:pPr>
            <a:r>
              <a:rPr lang="en-US" sz="1200" i="0" dirty="0">
                <a:solidFill>
                  <a:schemeClr val="tx2">
                    <a:lumMod val="75000"/>
                  </a:schemeClr>
                </a:solidFill>
                <a:effectLst/>
                <a:latin typeface="Arial" panose="020B0604020202020204" pitchFamily="34" charset="0"/>
                <a:cs typeface="Arial" panose="020B0604020202020204" pitchFamily="34" charset="0"/>
              </a:rPr>
              <a:t>Fluctuation in currency rates might impact the bottom line performance of the company’s with revenue concentration in specific region</a:t>
            </a:r>
          </a:p>
          <a:p>
            <a:pPr>
              <a:lnSpc>
                <a:spcPct val="80000"/>
              </a:lnSpc>
            </a:pPr>
            <a:r>
              <a:rPr lang="en-US" sz="1200" b="1" dirty="0">
                <a:solidFill>
                  <a:schemeClr val="bg2">
                    <a:lumMod val="75000"/>
                  </a:schemeClr>
                </a:solidFill>
                <a:latin typeface="Arial" panose="020B0604020202020204" pitchFamily="34" charset="0"/>
                <a:cs typeface="Arial" panose="020B0604020202020204" pitchFamily="34" charset="0"/>
              </a:rPr>
              <a:t>Changing demand patterns </a:t>
            </a:r>
          </a:p>
          <a:p>
            <a:pPr>
              <a:lnSpc>
                <a:spcPct val="100000"/>
              </a:lnSpc>
              <a:spcBef>
                <a:spcPts val="600"/>
              </a:spcBef>
            </a:pPr>
            <a:r>
              <a:rPr lang="en-US" sz="1200" b="0" i="0" dirty="0">
                <a:solidFill>
                  <a:schemeClr val="tx2">
                    <a:lumMod val="75000"/>
                  </a:schemeClr>
                </a:solidFill>
                <a:effectLst/>
                <a:latin typeface="Arial" panose="020B0604020202020204" pitchFamily="34" charset="0"/>
                <a:cs typeface="Arial" panose="020B0604020202020204" pitchFamily="34" charset="0"/>
              </a:rPr>
              <a:t>Owing to COVID-19 pandemic, the shift in consumer behavior has </a:t>
            </a:r>
            <a:r>
              <a:rPr lang="en-US" sz="1200" dirty="0">
                <a:solidFill>
                  <a:schemeClr val="tx2">
                    <a:lumMod val="75000"/>
                  </a:schemeClr>
                </a:solidFill>
                <a:latin typeface="Arial" panose="020B0604020202020204" pitchFamily="34" charset="0"/>
                <a:cs typeface="Arial" panose="020B0604020202020204" pitchFamily="34" charset="0"/>
              </a:rPr>
              <a:t>created an uncertain and unexpected </a:t>
            </a:r>
            <a:r>
              <a:rPr lang="en-US" sz="1200" b="0" i="0" dirty="0">
                <a:solidFill>
                  <a:schemeClr val="tx2">
                    <a:lumMod val="75000"/>
                  </a:schemeClr>
                </a:solidFill>
                <a:effectLst/>
                <a:latin typeface="Arial" panose="020B0604020202020204" pitchFamily="34" charset="0"/>
                <a:cs typeface="Arial" panose="020B0604020202020204" pitchFamily="34" charset="0"/>
              </a:rPr>
              <a:t>demand patterns.</a:t>
            </a:r>
            <a:endParaRPr lang="en-US" sz="1200" b="1" dirty="0">
              <a:solidFill>
                <a:schemeClr val="tx2">
                  <a:lumMod val="75000"/>
                </a:schemeClr>
              </a:solidFill>
              <a:latin typeface="Arial" panose="020B0604020202020204" pitchFamily="34" charset="0"/>
              <a:cs typeface="Arial" panose="020B0604020202020204" pitchFamily="34" charset="0"/>
            </a:endParaRPr>
          </a:p>
          <a:p>
            <a:pPr>
              <a:lnSpc>
                <a:spcPct val="100000"/>
              </a:lnSpc>
              <a:spcBef>
                <a:spcPts val="600"/>
              </a:spcBef>
            </a:pPr>
            <a:endParaRPr lang="en-IN" sz="1300" dirty="0">
              <a:solidFill>
                <a:schemeClr val="tx2">
                  <a:lumMod val="60000"/>
                  <a:lumOff val="40000"/>
                </a:schemeClr>
              </a:solidFill>
              <a:latin typeface="ProximaNova-Light"/>
            </a:endParaRPr>
          </a:p>
        </p:txBody>
      </p:sp>
      <p:sp>
        <p:nvSpPr>
          <p:cNvPr id="10" name="Text Placeholder 9">
            <a:extLst>
              <a:ext uri="{FF2B5EF4-FFF2-40B4-BE49-F238E27FC236}">
                <a16:creationId xmlns:a16="http://schemas.microsoft.com/office/drawing/2014/main" id="{2F9D2191-0ED8-4FCD-A76B-CB76C689FE30}"/>
              </a:ext>
            </a:extLst>
          </p:cNvPr>
          <p:cNvSpPr>
            <a:spLocks noGrp="1"/>
          </p:cNvSpPr>
          <p:nvPr>
            <p:ph type="body" sz="quarter" idx="13"/>
          </p:nvPr>
        </p:nvSpPr>
        <p:spPr>
          <a:xfrm>
            <a:off x="7763605" y="1184831"/>
            <a:ext cx="3904519" cy="472519"/>
          </a:xfrm>
        </p:spPr>
        <p:txBody>
          <a:bodyPr anchor="t"/>
          <a:lstStyle/>
          <a:p>
            <a:r>
              <a:rPr lang="en-IN" sz="1600" dirty="0">
                <a:solidFill>
                  <a:schemeClr val="bg2">
                    <a:lumMod val="75000"/>
                  </a:schemeClr>
                </a:solidFill>
                <a:latin typeface="Arial" panose="020B0604020202020204" pitchFamily="34" charset="0"/>
                <a:cs typeface="Arial" panose="020B0604020202020204" pitchFamily="34" charset="0"/>
              </a:rPr>
              <a:t>New Business Challenges:</a:t>
            </a:r>
          </a:p>
          <a:p>
            <a:pPr>
              <a:spcBef>
                <a:spcPts val="0"/>
              </a:spcBef>
            </a:pPr>
            <a:r>
              <a:rPr lang="en-IN" sz="1600" dirty="0">
                <a:solidFill>
                  <a:schemeClr val="bg2">
                    <a:lumMod val="75000"/>
                  </a:schemeClr>
                </a:solidFill>
                <a:latin typeface="Arial" panose="020B0604020202020204" pitchFamily="34" charset="0"/>
                <a:cs typeface="Arial" panose="020B0604020202020204" pitchFamily="34" charset="0"/>
              </a:rPr>
              <a:t>Survival V</a:t>
            </a:r>
            <a:r>
              <a:rPr lang="en-IN" sz="1600" cap="small" dirty="0">
                <a:solidFill>
                  <a:schemeClr val="bg2">
                    <a:lumMod val="75000"/>
                  </a:schemeClr>
                </a:solidFill>
                <a:latin typeface="Arial" panose="020B0604020202020204" pitchFamily="34" charset="0"/>
                <a:cs typeface="Arial" panose="020B0604020202020204" pitchFamily="34" charset="0"/>
              </a:rPr>
              <a:t>s</a:t>
            </a:r>
            <a:r>
              <a:rPr lang="en-IN" sz="1600" dirty="0">
                <a:solidFill>
                  <a:schemeClr val="bg2">
                    <a:lumMod val="75000"/>
                  </a:schemeClr>
                </a:solidFill>
                <a:latin typeface="Arial" panose="020B0604020202020204" pitchFamily="34" charset="0"/>
                <a:cs typeface="Arial" panose="020B0604020202020204" pitchFamily="34" charset="0"/>
              </a:rPr>
              <a:t> Sustainability</a:t>
            </a:r>
          </a:p>
        </p:txBody>
      </p:sp>
      <p:sp>
        <p:nvSpPr>
          <p:cNvPr id="13" name="Text Placeholder 12">
            <a:extLst>
              <a:ext uri="{FF2B5EF4-FFF2-40B4-BE49-F238E27FC236}">
                <a16:creationId xmlns:a16="http://schemas.microsoft.com/office/drawing/2014/main" id="{574DD734-61D9-40E7-8C11-F8EB7D79F9E4}"/>
              </a:ext>
            </a:extLst>
          </p:cNvPr>
          <p:cNvSpPr>
            <a:spLocks noGrp="1"/>
          </p:cNvSpPr>
          <p:nvPr>
            <p:ph type="body" sz="half" idx="17"/>
          </p:nvPr>
        </p:nvSpPr>
        <p:spPr>
          <a:xfrm>
            <a:off x="7763605" y="1925717"/>
            <a:ext cx="3194968" cy="4286249"/>
          </a:xfrm>
        </p:spPr>
        <p:txBody>
          <a:bodyPr>
            <a:normAutofit fontScale="85000" lnSpcReduction="10000"/>
          </a:bodyPr>
          <a:lstStyle/>
          <a:p>
            <a:pPr>
              <a:lnSpc>
                <a:spcPct val="100000"/>
              </a:lnSpc>
            </a:pPr>
            <a:r>
              <a:rPr lang="en-US" sz="1400" b="1" dirty="0">
                <a:solidFill>
                  <a:schemeClr val="bg2">
                    <a:lumMod val="75000"/>
                  </a:schemeClr>
                </a:solidFill>
                <a:latin typeface="Arial" panose="020B0604020202020204" pitchFamily="34" charset="0"/>
                <a:cs typeface="Arial" panose="020B0604020202020204" pitchFamily="34" charset="0"/>
              </a:rPr>
              <a:t>T</a:t>
            </a:r>
            <a:r>
              <a:rPr lang="en-US" sz="1400" b="1" i="0" dirty="0">
                <a:solidFill>
                  <a:schemeClr val="bg2">
                    <a:lumMod val="75000"/>
                  </a:schemeClr>
                </a:solidFill>
                <a:effectLst/>
                <a:latin typeface="Arial" panose="020B0604020202020204" pitchFamily="34" charset="0"/>
                <a:cs typeface="Arial" panose="020B0604020202020204" pitchFamily="34" charset="0"/>
              </a:rPr>
              <a:t>ime to value pressure on new tech is tightening</a:t>
            </a:r>
          </a:p>
          <a:p>
            <a:pPr>
              <a:lnSpc>
                <a:spcPct val="100000"/>
              </a:lnSpc>
              <a:spcBef>
                <a:spcPts val="600"/>
              </a:spcBef>
            </a:pPr>
            <a:r>
              <a:rPr lang="en-US" sz="1400" b="0" i="0" dirty="0">
                <a:solidFill>
                  <a:schemeClr val="tx2">
                    <a:lumMod val="75000"/>
                  </a:schemeClr>
                </a:solidFill>
                <a:effectLst/>
                <a:latin typeface="Arial" panose="020B0604020202020204" pitchFamily="34" charset="0"/>
                <a:cs typeface="Arial" panose="020B0604020202020204" pitchFamily="34" charset="0"/>
              </a:rPr>
              <a:t>COVID cash crunch has companies tackling their digitization projects in a different order than originally planned. This ‘Plan B, executed in </a:t>
            </a:r>
            <a:r>
              <a:rPr lang="en-IN" sz="1400" b="0" i="0" dirty="0">
                <a:solidFill>
                  <a:schemeClr val="tx2">
                    <a:lumMod val="75000"/>
                  </a:schemeClr>
                </a:solidFill>
                <a:effectLst/>
                <a:latin typeface="Arial" panose="020B0604020202020204" pitchFamily="34" charset="0"/>
                <a:cs typeface="Arial" panose="020B0604020202020204" pitchFamily="34" charset="0"/>
              </a:rPr>
              <a:t>rushed timelines</a:t>
            </a:r>
            <a:r>
              <a:rPr lang="en-US" sz="1400" b="0" i="0" dirty="0">
                <a:solidFill>
                  <a:schemeClr val="tx2">
                    <a:lumMod val="75000"/>
                  </a:schemeClr>
                </a:solidFill>
                <a:effectLst/>
                <a:latin typeface="Arial" panose="020B0604020202020204" pitchFamily="34" charset="0"/>
                <a:cs typeface="Arial" panose="020B0604020202020204" pitchFamily="34" charset="0"/>
              </a:rPr>
              <a:t>, might be a competitive disadvantage.</a:t>
            </a:r>
          </a:p>
          <a:p>
            <a:pPr>
              <a:lnSpc>
                <a:spcPct val="100000"/>
              </a:lnSpc>
            </a:pPr>
            <a:r>
              <a:rPr lang="en-US" sz="1400" b="1" cap="small" dirty="0">
                <a:solidFill>
                  <a:schemeClr val="bg2">
                    <a:lumMod val="75000"/>
                  </a:schemeClr>
                </a:solidFill>
                <a:latin typeface="Arial" panose="020B0604020202020204" pitchFamily="34" charset="0"/>
                <a:cs typeface="Arial" panose="020B0604020202020204" pitchFamily="34" charset="0"/>
              </a:rPr>
              <a:t>‘</a:t>
            </a:r>
            <a:r>
              <a:rPr lang="en-US" sz="1400" b="1" dirty="0">
                <a:solidFill>
                  <a:schemeClr val="bg2">
                    <a:lumMod val="75000"/>
                  </a:schemeClr>
                </a:solidFill>
                <a:latin typeface="Arial" panose="020B0604020202020204" pitchFamily="34" charset="0"/>
                <a:cs typeface="Arial" panose="020B0604020202020204" pitchFamily="34" charset="0"/>
              </a:rPr>
              <a:t>COVID Quick Fixes’ might create pain points later</a:t>
            </a:r>
          </a:p>
          <a:p>
            <a:pPr>
              <a:lnSpc>
                <a:spcPct val="100000"/>
              </a:lnSpc>
              <a:spcBef>
                <a:spcPts val="600"/>
              </a:spcBef>
            </a:pPr>
            <a:r>
              <a:rPr lang="en-US" sz="1400" dirty="0">
                <a:solidFill>
                  <a:schemeClr val="tx2">
                    <a:lumMod val="75000"/>
                  </a:schemeClr>
                </a:solidFill>
                <a:latin typeface="Arial" panose="020B0604020202020204" pitchFamily="34" charset="0"/>
                <a:cs typeface="Arial" panose="020B0604020202020204" pitchFamily="34" charset="0"/>
              </a:rPr>
              <a:t>Companies lacked the time to test new solutions needed during COVID. These limited scope solutions might create waste, data silos, customer friction and other pain points for the business in long run</a:t>
            </a:r>
            <a:r>
              <a:rPr lang="en-US" sz="1400" dirty="0">
                <a:solidFill>
                  <a:schemeClr val="tx2">
                    <a:lumMod val="75000"/>
                  </a:schemeClr>
                </a:solidFill>
                <a:latin typeface="ProximaNova-Light"/>
              </a:rPr>
              <a:t>.</a:t>
            </a:r>
          </a:p>
          <a:p>
            <a:pPr>
              <a:lnSpc>
                <a:spcPct val="100000"/>
              </a:lnSpc>
            </a:pPr>
            <a:r>
              <a:rPr lang="en-US" sz="1400" b="1" dirty="0">
                <a:solidFill>
                  <a:schemeClr val="bg2">
                    <a:lumMod val="75000"/>
                  </a:schemeClr>
                </a:solidFill>
                <a:latin typeface="Arial" panose="020B0604020202020204" pitchFamily="34" charset="0"/>
                <a:cs typeface="Arial" panose="020B0604020202020204" pitchFamily="34" charset="0"/>
              </a:rPr>
              <a:t>Struggling to abandon survival-mode thinking</a:t>
            </a:r>
          </a:p>
          <a:p>
            <a:pPr>
              <a:lnSpc>
                <a:spcPct val="100000"/>
              </a:lnSpc>
              <a:spcBef>
                <a:spcPts val="600"/>
              </a:spcBef>
            </a:pPr>
            <a:r>
              <a:rPr lang="en-US" sz="1400" dirty="0">
                <a:solidFill>
                  <a:schemeClr val="tx2">
                    <a:lumMod val="75000"/>
                  </a:schemeClr>
                </a:solidFill>
                <a:latin typeface="Arial" panose="020B0604020202020204" pitchFamily="34" charset="0"/>
                <a:cs typeface="Arial" panose="020B0604020202020204" pitchFamily="34" charset="0"/>
              </a:rPr>
              <a:t>Owing to pandemic challenges, companies approach is focused on business continuity/survival. But now that short-term solutions have been rolled out, it’s time to take a step back and strategically plan for long-term success.</a:t>
            </a:r>
          </a:p>
          <a:p>
            <a:endParaRPr lang="en-IN" dirty="0"/>
          </a:p>
        </p:txBody>
      </p:sp>
    </p:spTree>
    <p:extLst>
      <p:ext uri="{BB962C8B-B14F-4D97-AF65-F5344CB8AC3E}">
        <p14:creationId xmlns:p14="http://schemas.microsoft.com/office/powerpoint/2010/main" val="3063788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0E121092-4D97-41FF-A543-AEBCADBB46CE}"/>
              </a:ext>
            </a:extLst>
          </p:cNvPr>
          <p:cNvSpPr>
            <a:spLocks noGrp="1"/>
          </p:cNvSpPr>
          <p:nvPr>
            <p:ph type="title"/>
          </p:nvPr>
        </p:nvSpPr>
        <p:spPr>
          <a:xfrm>
            <a:off x="1141410" y="285750"/>
            <a:ext cx="9612312" cy="533400"/>
          </a:xfrm>
        </p:spPr>
        <p:txBody>
          <a:bodyPr>
            <a:noAutofit/>
          </a:bodyPr>
          <a:lstStyle/>
          <a:p>
            <a:r>
              <a:rPr lang="en-IN" sz="2500" dirty="0">
                <a:solidFill>
                  <a:schemeClr val="bg2">
                    <a:lumMod val="75000"/>
                  </a:schemeClr>
                </a:solidFill>
                <a:latin typeface="Arial" panose="020B0604020202020204" pitchFamily="34" charset="0"/>
                <a:cs typeface="Arial" panose="020B0604020202020204" pitchFamily="34" charset="0"/>
              </a:rPr>
              <a:t>Focus points before taking a move</a:t>
            </a:r>
          </a:p>
        </p:txBody>
      </p:sp>
      <p:sp>
        <p:nvSpPr>
          <p:cNvPr id="23" name="Content Placeholder 22">
            <a:extLst>
              <a:ext uri="{FF2B5EF4-FFF2-40B4-BE49-F238E27FC236}">
                <a16:creationId xmlns:a16="http://schemas.microsoft.com/office/drawing/2014/main" id="{B8049CBC-E521-4C29-BE78-E6994D35437C}"/>
              </a:ext>
            </a:extLst>
          </p:cNvPr>
          <p:cNvSpPr>
            <a:spLocks noGrp="1"/>
          </p:cNvSpPr>
          <p:nvPr>
            <p:ph type="body" sz="half" idx="2"/>
          </p:nvPr>
        </p:nvSpPr>
        <p:spPr>
          <a:xfrm>
            <a:off x="1141410" y="1104900"/>
            <a:ext cx="10460039" cy="2647949"/>
          </a:xfrm>
        </p:spPr>
        <p:txBody>
          <a:bodyPr>
            <a:normAutofit/>
          </a:bodyPr>
          <a:lstStyle/>
          <a:p>
            <a:pPr algn="l">
              <a:buFont typeface="Wingdings" panose="05000000000000000000" pitchFamily="2" charset="2"/>
              <a:buChar char="ü"/>
            </a:pPr>
            <a:r>
              <a:rPr lang="en-US" dirty="0">
                <a:solidFill>
                  <a:schemeClr val="tx2">
                    <a:lumMod val="60000"/>
                    <a:lumOff val="40000"/>
                  </a:schemeClr>
                </a:solidFill>
                <a:latin typeface="Arial" panose="020B0604020202020204" pitchFamily="34" charset="0"/>
                <a:cs typeface="Arial" panose="020B0604020202020204" pitchFamily="34" charset="0"/>
              </a:rPr>
              <a:t>A</a:t>
            </a:r>
            <a:r>
              <a:rPr lang="en-US" b="0" i="0" dirty="0">
                <a:solidFill>
                  <a:schemeClr val="tx2">
                    <a:lumMod val="60000"/>
                    <a:lumOff val="40000"/>
                  </a:schemeClr>
                </a:solidFill>
                <a:effectLst/>
                <a:latin typeface="Arial" panose="020B0604020202020204" pitchFamily="34" charset="0"/>
                <a:cs typeface="Arial" panose="020B0604020202020204" pitchFamily="34" charset="0"/>
              </a:rPr>
              <a:t>nalysis of digital trends and assessment of the potential threat by digital competitors</a:t>
            </a:r>
          </a:p>
          <a:p>
            <a:pPr algn="l">
              <a:buFont typeface="Wingdings" panose="05000000000000000000" pitchFamily="2" charset="2"/>
              <a:buChar char="ü"/>
            </a:pPr>
            <a:r>
              <a:rPr lang="en-US" dirty="0">
                <a:solidFill>
                  <a:schemeClr val="tx2">
                    <a:lumMod val="60000"/>
                    <a:lumOff val="40000"/>
                  </a:schemeClr>
                </a:solidFill>
                <a:latin typeface="Arial" panose="020B0604020202020204" pitchFamily="34" charset="0"/>
                <a:cs typeface="Arial" panose="020B0604020202020204" pitchFamily="34" charset="0"/>
              </a:rPr>
              <a:t>R</a:t>
            </a:r>
            <a:r>
              <a:rPr lang="en-US" b="0" i="0" dirty="0">
                <a:solidFill>
                  <a:schemeClr val="tx2">
                    <a:lumMod val="60000"/>
                    <a:lumOff val="40000"/>
                  </a:schemeClr>
                </a:solidFill>
                <a:effectLst/>
                <a:latin typeface="Arial" panose="020B0604020202020204" pitchFamily="34" charset="0"/>
                <a:cs typeface="Arial" panose="020B0604020202020204" pitchFamily="34" charset="0"/>
              </a:rPr>
              <a:t>eview of the current business model and the digital backlog</a:t>
            </a:r>
          </a:p>
          <a:p>
            <a:pPr algn="l">
              <a:buFont typeface="Wingdings" panose="05000000000000000000" pitchFamily="2" charset="2"/>
              <a:buChar char="ü"/>
            </a:pPr>
            <a:r>
              <a:rPr lang="en-US" b="0" i="0" dirty="0">
                <a:solidFill>
                  <a:schemeClr val="tx2">
                    <a:lumMod val="60000"/>
                    <a:lumOff val="40000"/>
                  </a:schemeClr>
                </a:solidFill>
                <a:effectLst/>
                <a:latin typeface="Arial" panose="020B0604020202020204" pitchFamily="34" charset="0"/>
                <a:cs typeface="Arial" panose="020B0604020202020204" pitchFamily="34" charset="0"/>
              </a:rPr>
              <a:t>Development and implementation of a sustainable digital strategy</a:t>
            </a:r>
          </a:p>
          <a:p>
            <a:pPr algn="l">
              <a:buFont typeface="Wingdings" panose="05000000000000000000" pitchFamily="2" charset="2"/>
              <a:buChar char="ü"/>
            </a:pPr>
            <a:r>
              <a:rPr lang="en-US" b="0" i="0" dirty="0">
                <a:solidFill>
                  <a:schemeClr val="tx2">
                    <a:lumMod val="60000"/>
                    <a:lumOff val="40000"/>
                  </a:schemeClr>
                </a:solidFill>
                <a:effectLst/>
                <a:latin typeface="Arial" panose="020B0604020202020204" pitchFamily="34" charset="0"/>
                <a:cs typeface="Arial" panose="020B0604020202020204" pitchFamily="34" charset="0"/>
              </a:rPr>
              <a:t>Evaluation of the existing know-how in the company and planning of technical resources</a:t>
            </a:r>
          </a:p>
          <a:p>
            <a:pPr algn="l">
              <a:buFont typeface="Wingdings" panose="05000000000000000000" pitchFamily="2" charset="2"/>
              <a:buChar char="ü"/>
            </a:pPr>
            <a:r>
              <a:rPr lang="en-US" dirty="0">
                <a:solidFill>
                  <a:schemeClr val="tx2">
                    <a:lumMod val="60000"/>
                    <a:lumOff val="40000"/>
                  </a:schemeClr>
                </a:solidFill>
                <a:latin typeface="Arial" panose="020B0604020202020204" pitchFamily="34" charset="0"/>
                <a:cs typeface="Arial" panose="020B0604020202020204" pitchFamily="34" charset="0"/>
              </a:rPr>
              <a:t>I</a:t>
            </a:r>
            <a:r>
              <a:rPr lang="en-US" b="0" i="0" dirty="0">
                <a:solidFill>
                  <a:schemeClr val="tx2">
                    <a:lumMod val="60000"/>
                    <a:lumOff val="40000"/>
                  </a:schemeClr>
                </a:solidFill>
                <a:effectLst/>
                <a:latin typeface="Arial" panose="020B0604020202020204" pitchFamily="34" charset="0"/>
                <a:cs typeface="Arial" panose="020B0604020202020204" pitchFamily="34" charset="0"/>
              </a:rPr>
              <a:t>mplementation of protective measures against network attacks and potential misuse of data</a:t>
            </a:r>
          </a:p>
          <a:p>
            <a:pPr algn="l">
              <a:buFont typeface="Wingdings" panose="05000000000000000000" pitchFamily="2" charset="2"/>
              <a:buChar char="ü"/>
            </a:pPr>
            <a:r>
              <a:rPr lang="en-US" i="0" dirty="0">
                <a:solidFill>
                  <a:schemeClr val="tx2">
                    <a:lumMod val="60000"/>
                    <a:lumOff val="40000"/>
                  </a:schemeClr>
                </a:solidFill>
                <a:effectLst/>
                <a:latin typeface="Arial" panose="020B0604020202020204" pitchFamily="34" charset="0"/>
                <a:cs typeface="Arial" panose="020B0604020202020204" pitchFamily="34" charset="0"/>
              </a:rPr>
              <a:t>Bring digitization and regulation into harmony</a:t>
            </a:r>
          </a:p>
        </p:txBody>
      </p:sp>
      <p:graphicFrame>
        <p:nvGraphicFramePr>
          <p:cNvPr id="28" name="Diagram 27">
            <a:extLst>
              <a:ext uri="{FF2B5EF4-FFF2-40B4-BE49-F238E27FC236}">
                <a16:creationId xmlns:a16="http://schemas.microsoft.com/office/drawing/2014/main" id="{7F2CE8A2-F091-4BF7-A21D-B2ABED0C9D98}"/>
              </a:ext>
            </a:extLst>
          </p:cNvPr>
          <p:cNvGraphicFramePr/>
          <p:nvPr>
            <p:extLst>
              <p:ext uri="{D42A27DB-BD31-4B8C-83A1-F6EECF244321}">
                <p14:modId xmlns:p14="http://schemas.microsoft.com/office/powerpoint/2010/main" val="1958024014"/>
              </p:ext>
            </p:extLst>
          </p:nvPr>
        </p:nvGraphicFramePr>
        <p:xfrm>
          <a:off x="342898" y="3457575"/>
          <a:ext cx="10610851" cy="3019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01697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5030</TotalTime>
  <Words>2341</Words>
  <Application>Microsoft Office PowerPoint</Application>
  <PresentationFormat>Widescreen</PresentationFormat>
  <Paragraphs>282</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BentonSansBBVA-Bold</vt:lpstr>
      <vt:lpstr>fira-sans</vt:lpstr>
      <vt:lpstr>myriad-pro</vt:lpstr>
      <vt:lpstr>ProximaNova-Light</vt:lpstr>
      <vt:lpstr>Tw Cen MT</vt:lpstr>
      <vt:lpstr>Wingdings</vt:lpstr>
      <vt:lpstr>Circuit</vt:lpstr>
      <vt:lpstr>Digital transformation MARKET</vt:lpstr>
      <vt:lpstr>Key trends in DIGITAL transformation by technology</vt:lpstr>
      <vt:lpstr>Key trends continued…</vt:lpstr>
      <vt:lpstr>Key Industries driving digital transformation Market</vt:lpstr>
      <vt:lpstr>Key Industries Continued…</vt:lpstr>
      <vt:lpstr>Understanding Digital Client and adopting new strategies</vt:lpstr>
      <vt:lpstr>Digital Transformation market by geography</vt:lpstr>
      <vt:lpstr>Top Players in Digital Transformation Market</vt:lpstr>
      <vt:lpstr>Other Significant M&amp;A Deals</vt:lpstr>
      <vt:lpstr>digital Transformation Market risks</vt:lpstr>
      <vt:lpstr>Focus points before taking a move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sonali patnaik</dc:creator>
  <cp:lastModifiedBy>sonali patnaik</cp:lastModifiedBy>
  <cp:revision>120</cp:revision>
  <dcterms:created xsi:type="dcterms:W3CDTF">2020-12-24T04:24:10Z</dcterms:created>
  <dcterms:modified xsi:type="dcterms:W3CDTF">2020-12-27T17:53:55Z</dcterms:modified>
</cp:coreProperties>
</file>