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2"/>
  </p:notesMasterIdLst>
  <p:sldIdLst>
    <p:sldId id="261" r:id="rId2"/>
    <p:sldId id="275" r:id="rId3"/>
    <p:sldId id="303" r:id="rId4"/>
    <p:sldId id="302" r:id="rId5"/>
    <p:sldId id="278" r:id="rId6"/>
    <p:sldId id="280" r:id="rId7"/>
    <p:sldId id="304" r:id="rId8"/>
    <p:sldId id="284" r:id="rId9"/>
    <p:sldId id="282" r:id="rId10"/>
    <p:sldId id="305" r:id="rId11"/>
    <p:sldId id="285" r:id="rId12"/>
    <p:sldId id="286" r:id="rId13"/>
    <p:sldId id="287" r:id="rId14"/>
    <p:sldId id="288" r:id="rId15"/>
    <p:sldId id="289" r:id="rId16"/>
    <p:sldId id="290" r:id="rId17"/>
    <p:sldId id="307" r:id="rId18"/>
    <p:sldId id="306" r:id="rId19"/>
    <p:sldId id="292" r:id="rId20"/>
    <p:sldId id="293" r:id="rId21"/>
    <p:sldId id="294" r:id="rId22"/>
    <p:sldId id="295" r:id="rId23"/>
    <p:sldId id="296" r:id="rId24"/>
    <p:sldId id="297" r:id="rId25"/>
    <p:sldId id="309" r:id="rId26"/>
    <p:sldId id="308" r:id="rId27"/>
    <p:sldId id="299" r:id="rId28"/>
    <p:sldId id="310" r:id="rId29"/>
    <p:sldId id="300" r:id="rId30"/>
    <p:sldId id="301"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7" autoAdjust="0"/>
    <p:restoredTop sz="94660"/>
  </p:normalViewPr>
  <p:slideViewPr>
    <p:cSldViewPr snapToGrid="0">
      <p:cViewPr varScale="1">
        <p:scale>
          <a:sx n="65" d="100"/>
          <a:sy n="65" d="100"/>
        </p:scale>
        <p:origin x="65"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nali patnaik" userId="d14c52c813be6c83" providerId="LiveId" clId="{8053A6E2-84F4-4641-8EBA-6E7D3EACC987}"/>
    <pc:docChg chg="undo custSel modSld sldOrd modMainMaster">
      <pc:chgData name="sonali patnaik" userId="d14c52c813be6c83" providerId="LiveId" clId="{8053A6E2-84F4-4641-8EBA-6E7D3EACC987}" dt="2021-01-04T14:42:07.384" v="841" actId="20577"/>
      <pc:docMkLst>
        <pc:docMk/>
      </pc:docMkLst>
      <pc:sldChg chg="addSp delSp modSp mod setBg chgLayout">
        <pc:chgData name="sonali patnaik" userId="d14c52c813be6c83" providerId="LiveId" clId="{8053A6E2-84F4-4641-8EBA-6E7D3EACC987}" dt="2021-01-04T11:53:49.230" v="645" actId="948"/>
        <pc:sldMkLst>
          <pc:docMk/>
          <pc:sldMk cId="1337192207" sldId="261"/>
        </pc:sldMkLst>
        <pc:spChg chg="add del mod">
          <ac:chgData name="sonali patnaik" userId="d14c52c813be6c83" providerId="LiveId" clId="{8053A6E2-84F4-4641-8EBA-6E7D3EACC987}" dt="2021-01-02T18:12:16.479" v="9" actId="6264"/>
          <ac:spMkLst>
            <pc:docMk/>
            <pc:sldMk cId="1337192207" sldId="261"/>
            <ac:spMk id="2" creationId="{89A3A09C-5AC2-4FED-9E5E-E3B6289AE9FB}"/>
          </ac:spMkLst>
        </pc:spChg>
        <pc:spChg chg="add del mod ord">
          <ac:chgData name="sonali patnaik" userId="d14c52c813be6c83" providerId="LiveId" clId="{8053A6E2-84F4-4641-8EBA-6E7D3EACC987}" dt="2021-01-02T18:12:16.479" v="9" actId="6264"/>
          <ac:spMkLst>
            <pc:docMk/>
            <pc:sldMk cId="1337192207" sldId="261"/>
            <ac:spMk id="3" creationId="{C26C0DFC-FA86-472D-9D58-5DFD71187602}"/>
          </ac:spMkLst>
        </pc:spChg>
        <pc:spChg chg="mod ord">
          <ac:chgData name="sonali patnaik" userId="d14c52c813be6c83" providerId="LiveId" clId="{8053A6E2-84F4-4641-8EBA-6E7D3EACC987}" dt="2021-01-04T11:53:49.230" v="645" actId="948"/>
          <ac:spMkLst>
            <pc:docMk/>
            <pc:sldMk cId="1337192207" sldId="261"/>
            <ac:spMk id="4" creationId="{098708AB-2E98-4C2A-93AF-F77592958D85}"/>
          </ac:spMkLst>
        </pc:spChg>
        <pc:spChg chg="mod">
          <ac:chgData name="sonali patnaik" userId="d14c52c813be6c83" providerId="LiveId" clId="{8053A6E2-84F4-4641-8EBA-6E7D3EACC987}" dt="2021-01-02T19:00:18.027" v="405" actId="207"/>
          <ac:spMkLst>
            <pc:docMk/>
            <pc:sldMk cId="1337192207" sldId="261"/>
            <ac:spMk id="11" creationId="{74D2F730-A395-43C5-93CE-DC7ED7FD17A8}"/>
          </ac:spMkLst>
        </pc:spChg>
        <pc:graphicFrameChg chg="mod">
          <ac:chgData name="sonali patnaik" userId="d14c52c813be6c83" providerId="LiveId" clId="{8053A6E2-84F4-4641-8EBA-6E7D3EACC987}" dt="2021-01-02T19:00:14.634" v="404"/>
          <ac:graphicFrameMkLst>
            <pc:docMk/>
            <pc:sldMk cId="1337192207" sldId="261"/>
            <ac:graphicFrameMk id="38" creationId="{13A5A439-0BE8-4ACE-B77A-091A5AF94E2A}"/>
          </ac:graphicFrameMkLst>
        </pc:graphicFrameChg>
      </pc:sldChg>
      <pc:sldChg chg="addSp delSp modSp mod setBg chgLayout">
        <pc:chgData name="sonali patnaik" userId="d14c52c813be6c83" providerId="LiveId" clId="{8053A6E2-84F4-4641-8EBA-6E7D3EACC987}" dt="2021-01-04T11:57:56.599" v="699" actId="207"/>
        <pc:sldMkLst>
          <pc:docMk/>
          <pc:sldMk cId="1094849372" sldId="275"/>
        </pc:sldMkLst>
        <pc:spChg chg="mod ord">
          <ac:chgData name="sonali patnaik" userId="d14c52c813be6c83" providerId="LiveId" clId="{8053A6E2-84F4-4641-8EBA-6E7D3EACC987}" dt="2021-01-02T18:12:22.558" v="11" actId="6264"/>
          <ac:spMkLst>
            <pc:docMk/>
            <pc:sldMk cId="1094849372" sldId="275"/>
            <ac:spMk id="2" creationId="{0A6BCF94-F108-4D92-8C4F-CD9273947A31}"/>
          </ac:spMkLst>
        </pc:spChg>
        <pc:spChg chg="mod ord">
          <ac:chgData name="sonali patnaik" userId="d14c52c813be6c83" providerId="LiveId" clId="{8053A6E2-84F4-4641-8EBA-6E7D3EACC987}" dt="2021-01-02T18:24:14.021" v="138" actId="1038"/>
          <ac:spMkLst>
            <pc:docMk/>
            <pc:sldMk cId="1094849372" sldId="275"/>
            <ac:spMk id="3" creationId="{78399AB7-9E36-4EAD-B44A-9E0CEA24AACE}"/>
          </ac:spMkLst>
        </pc:spChg>
        <pc:spChg chg="add del mod">
          <ac:chgData name="sonali patnaik" userId="d14c52c813be6c83" providerId="LiveId" clId="{8053A6E2-84F4-4641-8EBA-6E7D3EACC987}" dt="2021-01-02T18:12:22.558" v="11" actId="6264"/>
          <ac:spMkLst>
            <pc:docMk/>
            <pc:sldMk cId="1094849372" sldId="275"/>
            <ac:spMk id="5" creationId="{DA8B5D93-7A50-443A-BDE3-8B63FA54E225}"/>
          </ac:spMkLst>
        </pc:spChg>
        <pc:spChg chg="add del mod">
          <ac:chgData name="sonali patnaik" userId="d14c52c813be6c83" providerId="LiveId" clId="{8053A6E2-84F4-4641-8EBA-6E7D3EACC987}" dt="2021-01-02T18:12:22.558" v="11" actId="6264"/>
          <ac:spMkLst>
            <pc:docMk/>
            <pc:sldMk cId="1094849372" sldId="275"/>
            <ac:spMk id="6" creationId="{DAAB359A-E4C1-461E-9A32-67FCACE6536A}"/>
          </ac:spMkLst>
        </pc:spChg>
        <pc:spChg chg="mod">
          <ac:chgData name="sonali patnaik" userId="d14c52c813be6c83" providerId="LiveId" clId="{8053A6E2-84F4-4641-8EBA-6E7D3EACC987}" dt="2021-01-04T11:57:56.599" v="699" actId="207"/>
          <ac:spMkLst>
            <pc:docMk/>
            <pc:sldMk cId="1094849372" sldId="275"/>
            <ac:spMk id="23" creationId="{9F2B3C78-B377-4581-9DAB-BD1A83CF35AF}"/>
          </ac:spMkLst>
        </pc:spChg>
        <pc:spChg chg="mod">
          <ac:chgData name="sonali patnaik" userId="d14c52c813be6c83" providerId="LiveId" clId="{8053A6E2-84F4-4641-8EBA-6E7D3EACC987}" dt="2021-01-04T11:57:47.938" v="698" actId="207"/>
          <ac:spMkLst>
            <pc:docMk/>
            <pc:sldMk cId="1094849372" sldId="275"/>
            <ac:spMk id="24" creationId="{98A8D697-0E76-4894-9717-8413189370E3}"/>
          </ac:spMkLst>
        </pc:spChg>
        <pc:spChg chg="mod">
          <ac:chgData name="sonali patnaik" userId="d14c52c813be6c83" providerId="LiveId" clId="{8053A6E2-84F4-4641-8EBA-6E7D3EACC987}" dt="2021-01-02T18:40:23.300" v="203" actId="255"/>
          <ac:spMkLst>
            <pc:docMk/>
            <pc:sldMk cId="1094849372" sldId="275"/>
            <ac:spMk id="26" creationId="{89ED47C0-45A3-4153-A6A6-29B48E70F8DB}"/>
          </ac:spMkLst>
        </pc:spChg>
        <pc:graphicFrameChg chg="mod modGraphic">
          <ac:chgData name="sonali patnaik" userId="d14c52c813be6c83" providerId="LiveId" clId="{8053A6E2-84F4-4641-8EBA-6E7D3EACC987}" dt="2021-01-04T11:57:29.688" v="697" actId="208"/>
          <ac:graphicFrameMkLst>
            <pc:docMk/>
            <pc:sldMk cId="1094849372" sldId="275"/>
            <ac:graphicFrameMk id="29" creationId="{A2357FCE-4BAE-41BC-8158-4F3FC83B6D05}"/>
          </ac:graphicFrameMkLst>
        </pc:graphicFrameChg>
        <pc:picChg chg="add del mod">
          <ac:chgData name="sonali patnaik" userId="d14c52c813be6c83" providerId="LiveId" clId="{8053A6E2-84F4-4641-8EBA-6E7D3EACC987}" dt="2021-01-02T18:17:11.117" v="42" actId="14100"/>
          <ac:picMkLst>
            <pc:docMk/>
            <pc:sldMk cId="1094849372" sldId="275"/>
            <ac:picMk id="4" creationId="{4B216623-4B59-4FC0-8E90-468349035D24}"/>
          </ac:picMkLst>
        </pc:picChg>
      </pc:sldChg>
      <pc:sldChg chg="modSp mod">
        <pc:chgData name="sonali patnaik" userId="d14c52c813be6c83" providerId="LiveId" clId="{8053A6E2-84F4-4641-8EBA-6E7D3EACC987}" dt="2021-01-04T11:59:44.165" v="708" actId="14100"/>
        <pc:sldMkLst>
          <pc:docMk/>
          <pc:sldMk cId="509808734" sldId="280"/>
        </pc:sldMkLst>
        <pc:spChg chg="mod">
          <ac:chgData name="sonali patnaik" userId="d14c52c813be6c83" providerId="LiveId" clId="{8053A6E2-84F4-4641-8EBA-6E7D3EACC987}" dt="2021-01-04T11:59:44.165" v="708" actId="14100"/>
          <ac:spMkLst>
            <pc:docMk/>
            <pc:sldMk cId="509808734" sldId="280"/>
            <ac:spMk id="2" creationId="{E645FE87-91D2-439A-A162-10DF53EC2B56}"/>
          </ac:spMkLst>
        </pc:spChg>
        <pc:graphicFrameChg chg="mod">
          <ac:chgData name="sonali patnaik" userId="d14c52c813be6c83" providerId="LiveId" clId="{8053A6E2-84F4-4641-8EBA-6E7D3EACC987}" dt="2021-01-04T11:58:35.310" v="704" actId="207"/>
          <ac:graphicFrameMkLst>
            <pc:docMk/>
            <pc:sldMk cId="509808734" sldId="280"/>
            <ac:graphicFrameMk id="7" creationId="{F798AAA6-299C-44C8-9D69-460799DAFAE0}"/>
          </ac:graphicFrameMkLst>
        </pc:graphicFrameChg>
        <pc:graphicFrameChg chg="mod">
          <ac:chgData name="sonali patnaik" userId="d14c52c813be6c83" providerId="LiveId" clId="{8053A6E2-84F4-4641-8EBA-6E7D3EACC987}" dt="2021-01-04T11:58:37.571" v="705" actId="207"/>
          <ac:graphicFrameMkLst>
            <pc:docMk/>
            <pc:sldMk cId="509808734" sldId="280"/>
            <ac:graphicFrameMk id="22" creationId="{9A1BF391-EECC-44C0-B37D-3EC3B498E4A5}"/>
          </ac:graphicFrameMkLst>
        </pc:graphicFrameChg>
      </pc:sldChg>
      <pc:sldChg chg="modSp">
        <pc:chgData name="sonali patnaik" userId="d14c52c813be6c83" providerId="LiveId" clId="{8053A6E2-84F4-4641-8EBA-6E7D3EACC987}" dt="2021-01-02T18:51:30.206" v="276" actId="207"/>
        <pc:sldMkLst>
          <pc:docMk/>
          <pc:sldMk cId="3314879431" sldId="282"/>
        </pc:sldMkLst>
        <pc:graphicFrameChg chg="mod">
          <ac:chgData name="sonali patnaik" userId="d14c52c813be6c83" providerId="LiveId" clId="{8053A6E2-84F4-4641-8EBA-6E7D3EACC987}" dt="2021-01-02T18:51:30.206" v="276" actId="207"/>
          <ac:graphicFrameMkLst>
            <pc:docMk/>
            <pc:sldMk cId="3314879431" sldId="282"/>
            <ac:graphicFrameMk id="7" creationId="{1BA104B0-2E7C-4FEA-8324-D3043DFA1671}"/>
          </ac:graphicFrameMkLst>
        </pc:graphicFrameChg>
      </pc:sldChg>
      <pc:sldChg chg="modSp mod">
        <pc:chgData name="sonali patnaik" userId="d14c52c813be6c83" providerId="LiveId" clId="{8053A6E2-84F4-4641-8EBA-6E7D3EACC987}" dt="2021-01-02T18:49:39.649" v="238" actId="339"/>
        <pc:sldMkLst>
          <pc:docMk/>
          <pc:sldMk cId="335418897" sldId="284"/>
        </pc:sldMkLst>
        <pc:spChg chg="mod">
          <ac:chgData name="sonali patnaik" userId="d14c52c813be6c83" providerId="LiveId" clId="{8053A6E2-84F4-4641-8EBA-6E7D3EACC987}" dt="2021-01-02T18:49:39.649" v="238" actId="339"/>
          <ac:spMkLst>
            <pc:docMk/>
            <pc:sldMk cId="335418897" sldId="284"/>
            <ac:spMk id="3" creationId="{144B5AA6-EF03-461D-AA41-90C75438BA12}"/>
          </ac:spMkLst>
        </pc:spChg>
      </pc:sldChg>
      <pc:sldChg chg="modSp mod">
        <pc:chgData name="sonali patnaik" userId="d14c52c813be6c83" providerId="LiveId" clId="{8053A6E2-84F4-4641-8EBA-6E7D3EACC987}" dt="2021-01-04T11:55:57.826" v="685" actId="2"/>
        <pc:sldMkLst>
          <pc:docMk/>
          <pc:sldMk cId="3210652187" sldId="285"/>
        </pc:sldMkLst>
        <pc:graphicFrameChg chg="modGraphic">
          <ac:chgData name="sonali patnaik" userId="d14c52c813be6c83" providerId="LiveId" clId="{8053A6E2-84F4-4641-8EBA-6E7D3EACC987}" dt="2021-01-04T11:55:57.826" v="685" actId="2"/>
          <ac:graphicFrameMkLst>
            <pc:docMk/>
            <pc:sldMk cId="3210652187" sldId="285"/>
            <ac:graphicFrameMk id="31" creationId="{A40EA749-EDD1-46DA-AED0-5CE114A712A7}"/>
          </ac:graphicFrameMkLst>
        </pc:graphicFrameChg>
      </pc:sldChg>
      <pc:sldChg chg="modSp mod">
        <pc:chgData name="sonali patnaik" userId="d14c52c813be6c83" providerId="LiveId" clId="{8053A6E2-84F4-4641-8EBA-6E7D3EACC987}" dt="2021-01-04T14:37:50.143" v="786" actId="20577"/>
        <pc:sldMkLst>
          <pc:docMk/>
          <pc:sldMk cId="2987409768" sldId="286"/>
        </pc:sldMkLst>
        <pc:spChg chg="mod">
          <ac:chgData name="sonali patnaik" userId="d14c52c813be6c83" providerId="LiveId" clId="{8053A6E2-84F4-4641-8EBA-6E7D3EACC987}" dt="2021-01-04T12:00:15.377" v="710" actId="1076"/>
          <ac:spMkLst>
            <pc:docMk/>
            <pc:sldMk cId="2987409768" sldId="286"/>
            <ac:spMk id="2" creationId="{F6067BCD-9C0B-4207-8171-DF15C9EA31D0}"/>
          </ac:spMkLst>
        </pc:spChg>
        <pc:graphicFrameChg chg="mod modGraphic">
          <ac:chgData name="sonali patnaik" userId="d14c52c813be6c83" providerId="LiveId" clId="{8053A6E2-84F4-4641-8EBA-6E7D3EACC987}" dt="2021-01-04T14:37:50.143" v="786" actId="20577"/>
          <ac:graphicFrameMkLst>
            <pc:docMk/>
            <pc:sldMk cId="2987409768" sldId="286"/>
            <ac:graphicFrameMk id="31" creationId="{A40EA749-EDD1-46DA-AED0-5CE114A712A7}"/>
          </ac:graphicFrameMkLst>
        </pc:graphicFrameChg>
      </pc:sldChg>
      <pc:sldChg chg="modSp mod">
        <pc:chgData name="sonali patnaik" userId="d14c52c813be6c83" providerId="LiveId" clId="{8053A6E2-84F4-4641-8EBA-6E7D3EACC987}" dt="2021-01-04T12:07:27.037" v="727"/>
        <pc:sldMkLst>
          <pc:docMk/>
          <pc:sldMk cId="1740550990" sldId="287"/>
        </pc:sldMkLst>
        <pc:graphicFrameChg chg="mod modGraphic">
          <ac:chgData name="sonali patnaik" userId="d14c52c813be6c83" providerId="LiveId" clId="{8053A6E2-84F4-4641-8EBA-6E7D3EACC987}" dt="2021-01-04T12:07:27.037" v="727"/>
          <ac:graphicFrameMkLst>
            <pc:docMk/>
            <pc:sldMk cId="1740550990" sldId="287"/>
            <ac:graphicFrameMk id="4" creationId="{905C6019-2C78-49E6-AC16-57E7AB5A7A0D}"/>
          </ac:graphicFrameMkLst>
        </pc:graphicFrameChg>
      </pc:sldChg>
      <pc:sldChg chg="modSp mod">
        <pc:chgData name="sonali patnaik" userId="d14c52c813be6c83" providerId="LiveId" clId="{8053A6E2-84F4-4641-8EBA-6E7D3EACC987}" dt="2021-01-04T12:07:43.352" v="729"/>
        <pc:sldMkLst>
          <pc:docMk/>
          <pc:sldMk cId="2383420505" sldId="288"/>
        </pc:sldMkLst>
        <pc:graphicFrameChg chg="mod modGraphic">
          <ac:chgData name="sonali patnaik" userId="d14c52c813be6c83" providerId="LiveId" clId="{8053A6E2-84F4-4641-8EBA-6E7D3EACC987}" dt="2021-01-04T12:07:43.352" v="729"/>
          <ac:graphicFrameMkLst>
            <pc:docMk/>
            <pc:sldMk cId="2383420505" sldId="288"/>
            <ac:graphicFrameMk id="4" creationId="{905C6019-2C78-49E6-AC16-57E7AB5A7A0D}"/>
          </ac:graphicFrameMkLst>
        </pc:graphicFrameChg>
      </pc:sldChg>
      <pc:sldChg chg="modSp">
        <pc:chgData name="sonali patnaik" userId="d14c52c813be6c83" providerId="LiveId" clId="{8053A6E2-84F4-4641-8EBA-6E7D3EACC987}" dt="2021-01-04T11:55:00.649" v="647" actId="2"/>
        <pc:sldMkLst>
          <pc:docMk/>
          <pc:sldMk cId="1164975305" sldId="289"/>
        </pc:sldMkLst>
        <pc:graphicFrameChg chg="mod">
          <ac:chgData name="sonali patnaik" userId="d14c52c813be6c83" providerId="LiveId" clId="{8053A6E2-84F4-4641-8EBA-6E7D3EACC987}" dt="2021-01-04T11:55:00.649" v="647" actId="2"/>
          <ac:graphicFrameMkLst>
            <pc:docMk/>
            <pc:sldMk cId="1164975305" sldId="289"/>
            <ac:graphicFrameMk id="8" creationId="{CBDD0D91-9A16-4F88-A155-1DC9407F543B}"/>
          </ac:graphicFrameMkLst>
        </pc:graphicFrameChg>
      </pc:sldChg>
      <pc:sldChg chg="modSp mod">
        <pc:chgData name="sonali patnaik" userId="d14c52c813be6c83" providerId="LiveId" clId="{8053A6E2-84F4-4641-8EBA-6E7D3EACC987}" dt="2021-01-04T11:55:13.481" v="648" actId="2"/>
        <pc:sldMkLst>
          <pc:docMk/>
          <pc:sldMk cId="1328797640" sldId="290"/>
        </pc:sldMkLst>
        <pc:spChg chg="mod">
          <ac:chgData name="sonali patnaik" userId="d14c52c813be6c83" providerId="LiveId" clId="{8053A6E2-84F4-4641-8EBA-6E7D3EACC987}" dt="2021-01-02T18:56:21.051" v="305" actId="339"/>
          <ac:spMkLst>
            <pc:docMk/>
            <pc:sldMk cId="1328797640" sldId="290"/>
            <ac:spMk id="3" creationId="{144B5AA6-EF03-461D-AA41-90C75438BA12}"/>
          </ac:spMkLst>
        </pc:spChg>
        <pc:graphicFrameChg chg="modGraphic">
          <ac:chgData name="sonali patnaik" userId="d14c52c813be6c83" providerId="LiveId" clId="{8053A6E2-84F4-4641-8EBA-6E7D3EACC987}" dt="2021-01-04T11:55:13.481" v="648" actId="2"/>
          <ac:graphicFrameMkLst>
            <pc:docMk/>
            <pc:sldMk cId="1328797640" sldId="290"/>
            <ac:graphicFrameMk id="5" creationId="{02F2179F-CC1C-45D1-8623-C66668F52A62}"/>
          </ac:graphicFrameMkLst>
        </pc:graphicFrameChg>
      </pc:sldChg>
      <pc:sldChg chg="modSp mod">
        <pc:chgData name="sonali patnaik" userId="d14c52c813be6c83" providerId="LiveId" clId="{8053A6E2-84F4-4641-8EBA-6E7D3EACC987}" dt="2021-01-04T14:39:19.354" v="805" actId="255"/>
        <pc:sldMkLst>
          <pc:docMk/>
          <pc:sldMk cId="888116336" sldId="292"/>
        </pc:sldMkLst>
        <pc:graphicFrameChg chg="modGraphic">
          <ac:chgData name="sonali patnaik" userId="d14c52c813be6c83" providerId="LiveId" clId="{8053A6E2-84F4-4641-8EBA-6E7D3EACC987}" dt="2021-01-04T14:39:19.354" v="805" actId="255"/>
          <ac:graphicFrameMkLst>
            <pc:docMk/>
            <pc:sldMk cId="888116336" sldId="292"/>
            <ac:graphicFrameMk id="6" creationId="{5D056037-37FE-4996-A14A-CC638B37CC9F}"/>
          </ac:graphicFrameMkLst>
        </pc:graphicFrameChg>
      </pc:sldChg>
      <pc:sldChg chg="modSp mod">
        <pc:chgData name="sonali patnaik" userId="d14c52c813be6c83" providerId="LiveId" clId="{8053A6E2-84F4-4641-8EBA-6E7D3EACC987}" dt="2021-01-04T14:39:48.580" v="812" actId="6549"/>
        <pc:sldMkLst>
          <pc:docMk/>
          <pc:sldMk cId="1269721404" sldId="293"/>
        </pc:sldMkLst>
        <pc:graphicFrameChg chg="modGraphic">
          <ac:chgData name="sonali patnaik" userId="d14c52c813be6c83" providerId="LiveId" clId="{8053A6E2-84F4-4641-8EBA-6E7D3EACC987}" dt="2021-01-04T14:39:48.580" v="812" actId="6549"/>
          <ac:graphicFrameMkLst>
            <pc:docMk/>
            <pc:sldMk cId="1269721404" sldId="293"/>
            <ac:graphicFrameMk id="31" creationId="{A40EA749-EDD1-46DA-AED0-5CE114A712A7}"/>
          </ac:graphicFrameMkLst>
        </pc:graphicFrameChg>
      </pc:sldChg>
      <pc:sldChg chg="modSp mod">
        <pc:chgData name="sonali patnaik" userId="d14c52c813be6c83" providerId="LiveId" clId="{8053A6E2-84F4-4641-8EBA-6E7D3EACC987}" dt="2021-01-04T12:09:16.852" v="735"/>
        <pc:sldMkLst>
          <pc:docMk/>
          <pc:sldMk cId="2556355214" sldId="294"/>
        </pc:sldMkLst>
        <pc:graphicFrameChg chg="mod modGraphic">
          <ac:chgData name="sonali patnaik" userId="d14c52c813be6c83" providerId="LiveId" clId="{8053A6E2-84F4-4641-8EBA-6E7D3EACC987}" dt="2021-01-04T12:09:16.852" v="735"/>
          <ac:graphicFrameMkLst>
            <pc:docMk/>
            <pc:sldMk cId="2556355214" sldId="294"/>
            <ac:graphicFrameMk id="6" creationId="{C6EB9A73-C678-4A23-AF0E-76177C4BC723}"/>
          </ac:graphicFrameMkLst>
        </pc:graphicFrameChg>
      </pc:sldChg>
      <pc:sldChg chg="modSp mod">
        <pc:chgData name="sonali patnaik" userId="d14c52c813be6c83" providerId="LiveId" clId="{8053A6E2-84F4-4641-8EBA-6E7D3EACC987}" dt="2021-01-04T14:40:12.897" v="814" actId="14100"/>
        <pc:sldMkLst>
          <pc:docMk/>
          <pc:sldMk cId="2670140375" sldId="295"/>
        </pc:sldMkLst>
        <pc:graphicFrameChg chg="mod modGraphic">
          <ac:chgData name="sonali patnaik" userId="d14c52c813be6c83" providerId="LiveId" clId="{8053A6E2-84F4-4641-8EBA-6E7D3EACC987}" dt="2021-01-04T14:40:12.897" v="814" actId="14100"/>
          <ac:graphicFrameMkLst>
            <pc:docMk/>
            <pc:sldMk cId="2670140375" sldId="295"/>
            <ac:graphicFrameMk id="4" creationId="{905C6019-2C78-49E6-AC16-57E7AB5A7A0D}"/>
          </ac:graphicFrameMkLst>
        </pc:graphicFrameChg>
      </pc:sldChg>
      <pc:sldChg chg="modSp">
        <pc:chgData name="sonali patnaik" userId="d14c52c813be6c83" providerId="LiveId" clId="{8053A6E2-84F4-4641-8EBA-6E7D3EACC987}" dt="2021-01-04T11:37:51.468" v="429" actId="20577"/>
        <pc:sldMkLst>
          <pc:docMk/>
          <pc:sldMk cId="1876478153" sldId="296"/>
        </pc:sldMkLst>
        <pc:graphicFrameChg chg="mod">
          <ac:chgData name="sonali patnaik" userId="d14c52c813be6c83" providerId="LiveId" clId="{8053A6E2-84F4-4641-8EBA-6E7D3EACC987}" dt="2021-01-04T11:37:51.468" v="429" actId="20577"/>
          <ac:graphicFrameMkLst>
            <pc:docMk/>
            <pc:sldMk cId="1876478153" sldId="296"/>
            <ac:graphicFrameMk id="8" creationId="{CBDD0D91-9A16-4F88-A155-1DC9407F543B}"/>
          </ac:graphicFrameMkLst>
        </pc:graphicFrameChg>
      </pc:sldChg>
      <pc:sldChg chg="modSp mod">
        <pc:chgData name="sonali patnaik" userId="d14c52c813be6c83" providerId="LiveId" clId="{8053A6E2-84F4-4641-8EBA-6E7D3EACC987}" dt="2021-01-04T11:55:34.081" v="664" actId="2"/>
        <pc:sldMkLst>
          <pc:docMk/>
          <pc:sldMk cId="546826261" sldId="297"/>
        </pc:sldMkLst>
        <pc:spChg chg="mod">
          <ac:chgData name="sonali patnaik" userId="d14c52c813be6c83" providerId="LiveId" clId="{8053A6E2-84F4-4641-8EBA-6E7D3EACC987}" dt="2021-01-02T18:58:36.808" v="359" actId="339"/>
          <ac:spMkLst>
            <pc:docMk/>
            <pc:sldMk cId="546826261" sldId="297"/>
            <ac:spMk id="3" creationId="{144B5AA6-EF03-461D-AA41-90C75438BA12}"/>
          </ac:spMkLst>
        </pc:spChg>
        <pc:graphicFrameChg chg="modGraphic">
          <ac:chgData name="sonali patnaik" userId="d14c52c813be6c83" providerId="LiveId" clId="{8053A6E2-84F4-4641-8EBA-6E7D3EACC987}" dt="2021-01-04T11:55:34.081" v="664" actId="2"/>
          <ac:graphicFrameMkLst>
            <pc:docMk/>
            <pc:sldMk cId="546826261" sldId="297"/>
            <ac:graphicFrameMk id="5" creationId="{02F2179F-CC1C-45D1-8623-C66668F52A62}"/>
          </ac:graphicFrameMkLst>
        </pc:graphicFrameChg>
      </pc:sldChg>
      <pc:sldChg chg="modSp mod">
        <pc:chgData name="sonali patnaik" userId="d14c52c813be6c83" providerId="LiveId" clId="{8053A6E2-84F4-4641-8EBA-6E7D3EACC987}" dt="2021-01-04T14:41:04.694" v="828" actId="255"/>
        <pc:sldMkLst>
          <pc:docMk/>
          <pc:sldMk cId="1847859108" sldId="299"/>
        </pc:sldMkLst>
        <pc:graphicFrameChg chg="modGraphic">
          <ac:chgData name="sonali patnaik" userId="d14c52c813be6c83" providerId="LiveId" clId="{8053A6E2-84F4-4641-8EBA-6E7D3EACC987}" dt="2021-01-04T14:41:04.694" v="828" actId="255"/>
          <ac:graphicFrameMkLst>
            <pc:docMk/>
            <pc:sldMk cId="1847859108" sldId="299"/>
            <ac:graphicFrameMk id="6" creationId="{5D056037-37FE-4996-A14A-CC638B37CC9F}"/>
          </ac:graphicFrameMkLst>
        </pc:graphicFrameChg>
      </pc:sldChg>
      <pc:sldChg chg="modSp mod">
        <pc:chgData name="sonali patnaik" userId="d14c52c813be6c83" providerId="LiveId" clId="{8053A6E2-84F4-4641-8EBA-6E7D3EACC987}" dt="2021-01-04T12:11:59.314" v="751"/>
        <pc:sldMkLst>
          <pc:docMk/>
          <pc:sldMk cId="339621707" sldId="300"/>
        </pc:sldMkLst>
        <pc:graphicFrameChg chg="mod modGraphic">
          <ac:chgData name="sonali patnaik" userId="d14c52c813be6c83" providerId="LiveId" clId="{8053A6E2-84F4-4641-8EBA-6E7D3EACC987}" dt="2021-01-04T12:11:59.314" v="751"/>
          <ac:graphicFrameMkLst>
            <pc:docMk/>
            <pc:sldMk cId="339621707" sldId="300"/>
            <ac:graphicFrameMk id="4" creationId="{905C6019-2C78-49E6-AC16-57E7AB5A7A0D}"/>
          </ac:graphicFrameMkLst>
        </pc:graphicFrameChg>
      </pc:sldChg>
      <pc:sldChg chg="modSp">
        <pc:chgData name="sonali patnaik" userId="d14c52c813be6c83" providerId="LiveId" clId="{8053A6E2-84F4-4641-8EBA-6E7D3EACC987}" dt="2021-01-04T11:55:48.840" v="675" actId="2"/>
        <pc:sldMkLst>
          <pc:docMk/>
          <pc:sldMk cId="1075184905" sldId="301"/>
        </pc:sldMkLst>
        <pc:graphicFrameChg chg="mod">
          <ac:chgData name="sonali patnaik" userId="d14c52c813be6c83" providerId="LiveId" clId="{8053A6E2-84F4-4641-8EBA-6E7D3EACC987}" dt="2021-01-04T11:55:48.840" v="675" actId="2"/>
          <ac:graphicFrameMkLst>
            <pc:docMk/>
            <pc:sldMk cId="1075184905" sldId="301"/>
            <ac:graphicFrameMk id="8" creationId="{CBDD0D91-9A16-4F88-A155-1DC9407F543B}"/>
          </ac:graphicFrameMkLst>
        </pc:graphicFrameChg>
      </pc:sldChg>
      <pc:sldChg chg="modSp mod ord">
        <pc:chgData name="sonali patnaik" userId="d14c52c813be6c83" providerId="LiveId" clId="{8053A6E2-84F4-4641-8EBA-6E7D3EACC987}" dt="2021-01-04T11:40:47.441" v="505"/>
        <pc:sldMkLst>
          <pc:docMk/>
          <pc:sldMk cId="2734536362" sldId="302"/>
        </pc:sldMkLst>
        <pc:spChg chg="mod">
          <ac:chgData name="sonali patnaik" userId="d14c52c813be6c83" providerId="LiveId" clId="{8053A6E2-84F4-4641-8EBA-6E7D3EACC987}" dt="2021-01-02T18:54:12.939" v="295" actId="207"/>
          <ac:spMkLst>
            <pc:docMk/>
            <pc:sldMk cId="2734536362" sldId="302"/>
            <ac:spMk id="16" creationId="{2C8C7E34-A8C0-4187-BB16-A935F017D305}"/>
          </ac:spMkLst>
        </pc:spChg>
      </pc:sldChg>
      <pc:sldChg chg="modSp mod">
        <pc:chgData name="sonali patnaik" userId="d14c52c813be6c83" providerId="LiveId" clId="{8053A6E2-84F4-4641-8EBA-6E7D3EACC987}" dt="2021-01-02T19:00:56.836" v="411" actId="207"/>
        <pc:sldMkLst>
          <pc:docMk/>
          <pc:sldMk cId="2600752675" sldId="303"/>
        </pc:sldMkLst>
        <pc:spChg chg="mod">
          <ac:chgData name="sonali patnaik" userId="d14c52c813be6c83" providerId="LiveId" clId="{8053A6E2-84F4-4641-8EBA-6E7D3EACC987}" dt="2021-01-02T19:00:56.836" v="411" actId="207"/>
          <ac:spMkLst>
            <pc:docMk/>
            <pc:sldMk cId="2600752675" sldId="303"/>
            <ac:spMk id="6" creationId="{D236707C-7CB2-4773-8B65-FCD4F26EEDDB}"/>
          </ac:spMkLst>
        </pc:spChg>
        <pc:graphicFrameChg chg="mod">
          <ac:chgData name="sonali patnaik" userId="d14c52c813be6c83" providerId="LiveId" clId="{8053A6E2-84F4-4641-8EBA-6E7D3EACC987}" dt="2021-01-02T18:59:51.300" v="400" actId="207"/>
          <ac:graphicFrameMkLst>
            <pc:docMk/>
            <pc:sldMk cId="2600752675" sldId="303"/>
            <ac:graphicFrameMk id="12" creationId="{8115C4DE-FDEE-47D8-8401-A14E3576A94E}"/>
          </ac:graphicFrameMkLst>
        </pc:graphicFrameChg>
      </pc:sldChg>
      <pc:sldChg chg="modSp mod">
        <pc:chgData name="sonali patnaik" userId="d14c52c813be6c83" providerId="LiveId" clId="{8053A6E2-84F4-4641-8EBA-6E7D3EACC987}" dt="2021-01-04T11:59:54.191" v="709" actId="1076"/>
        <pc:sldMkLst>
          <pc:docMk/>
          <pc:sldMk cId="1098997212" sldId="304"/>
        </pc:sldMkLst>
        <pc:spChg chg="mod">
          <ac:chgData name="sonali patnaik" userId="d14c52c813be6c83" providerId="LiveId" clId="{8053A6E2-84F4-4641-8EBA-6E7D3EACC987}" dt="2021-01-02T18:49:02.284" v="235" actId="255"/>
          <ac:spMkLst>
            <pc:docMk/>
            <pc:sldMk cId="1098997212" sldId="304"/>
            <ac:spMk id="11" creationId="{78B128CC-4F84-4C15-BE17-6EF41F8C7D48}"/>
          </ac:spMkLst>
        </pc:spChg>
        <pc:spChg chg="mod">
          <ac:chgData name="sonali patnaik" userId="d14c52c813be6c83" providerId="LiveId" clId="{8053A6E2-84F4-4641-8EBA-6E7D3EACC987}" dt="2021-01-02T18:48:15.003" v="223" actId="339"/>
          <ac:spMkLst>
            <pc:docMk/>
            <pc:sldMk cId="1098997212" sldId="304"/>
            <ac:spMk id="13" creationId="{789226FF-EC50-4151-83B3-D84003AEC7EA}"/>
          </ac:spMkLst>
        </pc:spChg>
        <pc:spChg chg="mod">
          <ac:chgData name="sonali patnaik" userId="d14c52c813be6c83" providerId="LiveId" clId="{8053A6E2-84F4-4641-8EBA-6E7D3EACC987}" dt="2021-01-04T11:59:54.191" v="709" actId="1076"/>
          <ac:spMkLst>
            <pc:docMk/>
            <pc:sldMk cId="1098997212" sldId="304"/>
            <ac:spMk id="15" creationId="{E865849F-44E7-48D5-867A-9CE66585E7B2}"/>
          </ac:spMkLst>
        </pc:spChg>
        <pc:graphicFrameChg chg="mod modGraphic">
          <ac:chgData name="sonali patnaik" userId="d14c52c813be6c83" providerId="LiveId" clId="{8053A6E2-84F4-4641-8EBA-6E7D3EACC987}" dt="2021-01-04T11:55:54.872" v="682" actId="2"/>
          <ac:graphicFrameMkLst>
            <pc:docMk/>
            <pc:sldMk cId="1098997212" sldId="304"/>
            <ac:graphicFrameMk id="19" creationId="{EACFFEF3-2354-4837-95A1-5317438D36EC}"/>
          </ac:graphicFrameMkLst>
        </pc:graphicFrameChg>
      </pc:sldChg>
      <pc:sldChg chg="modSp mod">
        <pc:chgData name="sonali patnaik" userId="d14c52c813be6c83" providerId="LiveId" clId="{8053A6E2-84F4-4641-8EBA-6E7D3EACC987}" dt="2021-01-04T14:37:30.646" v="783" actId="1035"/>
        <pc:sldMkLst>
          <pc:docMk/>
          <pc:sldMk cId="1311797325" sldId="305"/>
        </pc:sldMkLst>
        <pc:spChg chg="mod">
          <ac:chgData name="sonali patnaik" userId="d14c52c813be6c83" providerId="LiveId" clId="{8053A6E2-84F4-4641-8EBA-6E7D3EACC987}" dt="2021-01-04T14:37:30.646" v="783" actId="1035"/>
          <ac:spMkLst>
            <pc:docMk/>
            <pc:sldMk cId="1311797325" sldId="305"/>
            <ac:spMk id="2" creationId="{0D936862-0C09-4410-8CC3-E846F4E0AB7D}"/>
          </ac:spMkLst>
        </pc:spChg>
        <pc:spChg chg="mod">
          <ac:chgData name="sonali patnaik" userId="d14c52c813be6c83" providerId="LiveId" clId="{8053A6E2-84F4-4641-8EBA-6E7D3EACC987}" dt="2021-01-02T18:50:36.664" v="271" actId="1035"/>
          <ac:spMkLst>
            <pc:docMk/>
            <pc:sldMk cId="1311797325" sldId="305"/>
            <ac:spMk id="11" creationId="{5F90CCB2-ACC6-4F84-950F-47803DE3201A}"/>
          </ac:spMkLst>
        </pc:spChg>
        <pc:graphicFrameChg chg="mod">
          <ac:chgData name="sonali patnaik" userId="d14c52c813be6c83" providerId="LiveId" clId="{8053A6E2-84F4-4641-8EBA-6E7D3EACC987}" dt="2021-01-04T14:37:23.223" v="781" actId="20577"/>
          <ac:graphicFrameMkLst>
            <pc:docMk/>
            <pc:sldMk cId="1311797325" sldId="305"/>
            <ac:graphicFrameMk id="7" creationId="{A500D2F2-08C8-4EB3-AC99-77C2D7CAB12E}"/>
          </ac:graphicFrameMkLst>
        </pc:graphicFrameChg>
        <pc:graphicFrameChg chg="mod">
          <ac:chgData name="sonali patnaik" userId="d14c52c813be6c83" providerId="LiveId" clId="{8053A6E2-84F4-4641-8EBA-6E7D3EACC987}" dt="2021-01-04T11:59:05.856" v="707" actId="207"/>
          <ac:graphicFrameMkLst>
            <pc:docMk/>
            <pc:sldMk cId="1311797325" sldId="305"/>
            <ac:graphicFrameMk id="10" creationId="{C239A0C5-3DC5-44E7-9484-DFAD4B48F715}"/>
          </ac:graphicFrameMkLst>
        </pc:graphicFrameChg>
      </pc:sldChg>
      <pc:sldChg chg="modSp mod">
        <pc:chgData name="sonali patnaik" userId="d14c52c813be6c83" providerId="LiveId" clId="{8053A6E2-84F4-4641-8EBA-6E7D3EACC987}" dt="2021-01-04T14:38:37.869" v="802" actId="20577"/>
        <pc:sldMkLst>
          <pc:docMk/>
          <pc:sldMk cId="1040229794" sldId="306"/>
        </pc:sldMkLst>
        <pc:spChg chg="mod">
          <ac:chgData name="sonali patnaik" userId="d14c52c813be6c83" providerId="LiveId" clId="{8053A6E2-84F4-4641-8EBA-6E7D3EACC987}" dt="2021-01-02T18:58:06.351" v="353" actId="1037"/>
          <ac:spMkLst>
            <pc:docMk/>
            <pc:sldMk cId="1040229794" sldId="306"/>
            <ac:spMk id="11" creationId="{5F90CCB2-ACC6-4F84-950F-47803DE3201A}"/>
          </ac:spMkLst>
        </pc:spChg>
        <pc:graphicFrameChg chg="mod">
          <ac:chgData name="sonali patnaik" userId="d14c52c813be6c83" providerId="LiveId" clId="{8053A6E2-84F4-4641-8EBA-6E7D3EACC987}" dt="2021-01-04T14:38:37.869" v="802" actId="20577"/>
          <ac:graphicFrameMkLst>
            <pc:docMk/>
            <pc:sldMk cId="1040229794" sldId="306"/>
            <ac:graphicFrameMk id="7" creationId="{A500D2F2-08C8-4EB3-AC99-77C2D7CAB12E}"/>
          </ac:graphicFrameMkLst>
        </pc:graphicFrameChg>
      </pc:sldChg>
      <pc:sldChg chg="modSp">
        <pc:chgData name="sonali patnaik" userId="d14c52c813be6c83" providerId="LiveId" clId="{8053A6E2-84F4-4641-8EBA-6E7D3EACC987}" dt="2021-01-02T18:57:15.940" v="312" actId="207"/>
        <pc:sldMkLst>
          <pc:docMk/>
          <pc:sldMk cId="88893211" sldId="307"/>
        </pc:sldMkLst>
        <pc:graphicFrameChg chg="mod">
          <ac:chgData name="sonali patnaik" userId="d14c52c813be6c83" providerId="LiveId" clId="{8053A6E2-84F4-4641-8EBA-6E7D3EACC987}" dt="2021-01-02T18:57:15.940" v="312" actId="207"/>
          <ac:graphicFrameMkLst>
            <pc:docMk/>
            <pc:sldMk cId="88893211" sldId="307"/>
            <ac:graphicFrameMk id="7" creationId="{1BA104B0-2E7C-4FEA-8324-D3043DFA1671}"/>
          </ac:graphicFrameMkLst>
        </pc:graphicFrameChg>
      </pc:sldChg>
      <pc:sldChg chg="modSp mod">
        <pc:chgData name="sonali patnaik" userId="d14c52c813be6c83" providerId="LiveId" clId="{8053A6E2-84F4-4641-8EBA-6E7D3EACC987}" dt="2021-01-04T14:40:42.442" v="826" actId="20577"/>
        <pc:sldMkLst>
          <pc:docMk/>
          <pc:sldMk cId="3442300060" sldId="308"/>
        </pc:sldMkLst>
        <pc:spChg chg="mod">
          <ac:chgData name="sonali patnaik" userId="d14c52c813be6c83" providerId="LiveId" clId="{8053A6E2-84F4-4641-8EBA-6E7D3EACC987}" dt="2021-01-02T18:59:11.651" v="393" actId="1037"/>
          <ac:spMkLst>
            <pc:docMk/>
            <pc:sldMk cId="3442300060" sldId="308"/>
            <ac:spMk id="11" creationId="{5F90CCB2-ACC6-4F84-950F-47803DE3201A}"/>
          </ac:spMkLst>
        </pc:spChg>
        <pc:graphicFrameChg chg="mod">
          <ac:chgData name="sonali patnaik" userId="d14c52c813be6c83" providerId="LiveId" clId="{8053A6E2-84F4-4641-8EBA-6E7D3EACC987}" dt="2021-01-04T14:40:42.442" v="826" actId="20577"/>
          <ac:graphicFrameMkLst>
            <pc:docMk/>
            <pc:sldMk cId="3442300060" sldId="308"/>
            <ac:graphicFrameMk id="7" creationId="{A500D2F2-08C8-4EB3-AC99-77C2D7CAB12E}"/>
          </ac:graphicFrameMkLst>
        </pc:graphicFrameChg>
      </pc:sldChg>
      <pc:sldChg chg="modSp">
        <pc:chgData name="sonali patnaik" userId="d14c52c813be6c83" providerId="LiveId" clId="{8053A6E2-84F4-4641-8EBA-6E7D3EACC987}" dt="2021-01-02T18:58:53.124" v="363" actId="207"/>
        <pc:sldMkLst>
          <pc:docMk/>
          <pc:sldMk cId="2553247801" sldId="309"/>
        </pc:sldMkLst>
        <pc:graphicFrameChg chg="mod">
          <ac:chgData name="sonali patnaik" userId="d14c52c813be6c83" providerId="LiveId" clId="{8053A6E2-84F4-4641-8EBA-6E7D3EACC987}" dt="2021-01-02T18:58:53.124" v="363" actId="207"/>
          <ac:graphicFrameMkLst>
            <pc:docMk/>
            <pc:sldMk cId="2553247801" sldId="309"/>
            <ac:graphicFrameMk id="7" creationId="{1BA104B0-2E7C-4FEA-8324-D3043DFA1671}"/>
          </ac:graphicFrameMkLst>
        </pc:graphicFrameChg>
      </pc:sldChg>
      <pc:sldChg chg="modSp mod">
        <pc:chgData name="sonali patnaik" userId="d14c52c813be6c83" providerId="LiveId" clId="{8053A6E2-84F4-4641-8EBA-6E7D3EACC987}" dt="2021-01-04T14:42:07.384" v="841" actId="20577"/>
        <pc:sldMkLst>
          <pc:docMk/>
          <pc:sldMk cId="1570357528" sldId="310"/>
        </pc:sldMkLst>
        <pc:graphicFrameChg chg="modGraphic">
          <ac:chgData name="sonali patnaik" userId="d14c52c813be6c83" providerId="LiveId" clId="{8053A6E2-84F4-4641-8EBA-6E7D3EACC987}" dt="2021-01-04T14:42:07.384" v="841" actId="20577"/>
          <ac:graphicFrameMkLst>
            <pc:docMk/>
            <pc:sldMk cId="1570357528" sldId="310"/>
            <ac:graphicFrameMk id="31" creationId="{A40EA749-EDD1-46DA-AED0-5CE114A712A7}"/>
          </ac:graphicFrameMkLst>
        </pc:graphicFrameChg>
      </pc:sldChg>
      <pc:sldMasterChg chg="setBg modSldLayout">
        <pc:chgData name="sonali patnaik" userId="d14c52c813be6c83" providerId="LiveId" clId="{8053A6E2-84F4-4641-8EBA-6E7D3EACC987}" dt="2021-01-02T18:13:11.205" v="13"/>
        <pc:sldMasterMkLst>
          <pc:docMk/>
          <pc:sldMasterMk cId="0" sldId="2147483648"/>
        </pc:sldMasterMkLst>
        <pc:sldLayoutChg chg="setBg">
          <pc:chgData name="sonali patnaik" userId="d14c52c813be6c83" providerId="LiveId" clId="{8053A6E2-84F4-4641-8EBA-6E7D3EACC987}" dt="2021-01-02T18:13:11.205" v="13"/>
          <pc:sldLayoutMkLst>
            <pc:docMk/>
            <pc:sldMasterMk cId="0" sldId="2147483648"/>
            <pc:sldLayoutMk cId="0" sldId="2147483649"/>
          </pc:sldLayoutMkLst>
        </pc:sldLayoutChg>
        <pc:sldLayoutChg chg="setBg">
          <pc:chgData name="sonali patnaik" userId="d14c52c813be6c83" providerId="LiveId" clId="{8053A6E2-84F4-4641-8EBA-6E7D3EACC987}" dt="2021-01-02T18:13:11.205" v="13"/>
          <pc:sldLayoutMkLst>
            <pc:docMk/>
            <pc:sldMasterMk cId="0" sldId="2147483648"/>
            <pc:sldLayoutMk cId="0" sldId="2147483650"/>
          </pc:sldLayoutMkLst>
        </pc:sldLayoutChg>
        <pc:sldLayoutChg chg="setBg">
          <pc:chgData name="sonali patnaik" userId="d14c52c813be6c83" providerId="LiveId" clId="{8053A6E2-84F4-4641-8EBA-6E7D3EACC987}" dt="2021-01-02T18:13:11.205" v="13"/>
          <pc:sldLayoutMkLst>
            <pc:docMk/>
            <pc:sldMasterMk cId="0" sldId="2147483648"/>
            <pc:sldLayoutMk cId="0" sldId="2147483651"/>
          </pc:sldLayoutMkLst>
        </pc:sldLayoutChg>
        <pc:sldLayoutChg chg="setBg">
          <pc:chgData name="sonali patnaik" userId="d14c52c813be6c83" providerId="LiveId" clId="{8053A6E2-84F4-4641-8EBA-6E7D3EACC987}" dt="2021-01-02T18:13:11.205" v="13"/>
          <pc:sldLayoutMkLst>
            <pc:docMk/>
            <pc:sldMasterMk cId="0" sldId="2147483648"/>
            <pc:sldLayoutMk cId="0" sldId="2147483652"/>
          </pc:sldLayoutMkLst>
        </pc:sldLayoutChg>
        <pc:sldLayoutChg chg="setBg">
          <pc:chgData name="sonali patnaik" userId="d14c52c813be6c83" providerId="LiveId" clId="{8053A6E2-84F4-4641-8EBA-6E7D3EACC987}" dt="2021-01-02T18:13:11.205" v="13"/>
          <pc:sldLayoutMkLst>
            <pc:docMk/>
            <pc:sldMasterMk cId="0" sldId="2147483648"/>
            <pc:sldLayoutMk cId="0" sldId="2147483653"/>
          </pc:sldLayoutMkLst>
        </pc:sldLayoutChg>
        <pc:sldLayoutChg chg="setBg">
          <pc:chgData name="sonali patnaik" userId="d14c52c813be6c83" providerId="LiveId" clId="{8053A6E2-84F4-4641-8EBA-6E7D3EACC987}" dt="2021-01-02T18:13:11.205" v="13"/>
          <pc:sldLayoutMkLst>
            <pc:docMk/>
            <pc:sldMasterMk cId="0" sldId="2147483648"/>
            <pc:sldLayoutMk cId="0" sldId="2147483654"/>
          </pc:sldLayoutMkLst>
        </pc:sldLayoutChg>
        <pc:sldLayoutChg chg="setBg">
          <pc:chgData name="sonali patnaik" userId="d14c52c813be6c83" providerId="LiveId" clId="{8053A6E2-84F4-4641-8EBA-6E7D3EACC987}" dt="2021-01-02T18:13:11.205" v="13"/>
          <pc:sldLayoutMkLst>
            <pc:docMk/>
            <pc:sldMasterMk cId="0" sldId="2147483648"/>
            <pc:sldLayoutMk cId="0" sldId="2147483655"/>
          </pc:sldLayoutMkLst>
        </pc:sldLayoutChg>
        <pc:sldLayoutChg chg="setBg">
          <pc:chgData name="sonali patnaik" userId="d14c52c813be6c83" providerId="LiveId" clId="{8053A6E2-84F4-4641-8EBA-6E7D3EACC987}" dt="2021-01-02T18:13:11.205" v="13"/>
          <pc:sldLayoutMkLst>
            <pc:docMk/>
            <pc:sldMasterMk cId="0" sldId="2147483648"/>
            <pc:sldLayoutMk cId="0" sldId="2147483656"/>
          </pc:sldLayoutMkLst>
        </pc:sldLayoutChg>
        <pc:sldLayoutChg chg="setBg">
          <pc:chgData name="sonali patnaik" userId="d14c52c813be6c83" providerId="LiveId" clId="{8053A6E2-84F4-4641-8EBA-6E7D3EACC987}" dt="2021-01-02T18:13:11.205" v="13"/>
          <pc:sldLayoutMkLst>
            <pc:docMk/>
            <pc:sldMasterMk cId="0" sldId="2147483648"/>
            <pc:sldLayoutMk cId="0" sldId="2147483657"/>
          </pc:sldLayoutMkLst>
        </pc:sldLayoutChg>
        <pc:sldLayoutChg chg="setBg">
          <pc:chgData name="sonali patnaik" userId="d14c52c813be6c83" providerId="LiveId" clId="{8053A6E2-84F4-4641-8EBA-6E7D3EACC987}" dt="2021-01-02T18:13:11.205" v="13"/>
          <pc:sldLayoutMkLst>
            <pc:docMk/>
            <pc:sldMasterMk cId="0" sldId="2147483648"/>
            <pc:sldLayoutMk cId="0" sldId="2147483658"/>
          </pc:sldLayoutMkLst>
        </pc:sldLayoutChg>
        <pc:sldLayoutChg chg="setBg">
          <pc:chgData name="sonali patnaik" userId="d14c52c813be6c83" providerId="LiveId" clId="{8053A6E2-84F4-4641-8EBA-6E7D3EACC987}" dt="2021-01-02T18:13:11.205" v="13"/>
          <pc:sldLayoutMkLst>
            <pc:docMk/>
            <pc:sldMasterMk cId="0" sldId="2147483648"/>
            <pc:sldLayoutMk cId="0" sldId="2147483659"/>
          </pc:sldLayoutMkLst>
        </pc:sldLayoutChg>
        <pc:sldLayoutChg chg="setBg">
          <pc:chgData name="sonali patnaik" userId="d14c52c813be6c83" providerId="LiveId" clId="{8053A6E2-84F4-4641-8EBA-6E7D3EACC987}" dt="2021-01-02T18:13:11.205" v="13"/>
          <pc:sldLayoutMkLst>
            <pc:docMk/>
            <pc:sldMasterMk cId="0" sldId="2147483648"/>
            <pc:sldLayoutMk cId="0" sldId="2147483660"/>
          </pc:sldLayoutMkLst>
        </pc:sldLayoutChg>
        <pc:sldLayoutChg chg="setBg">
          <pc:chgData name="sonali patnaik" userId="d14c52c813be6c83" providerId="LiveId" clId="{8053A6E2-84F4-4641-8EBA-6E7D3EACC987}" dt="2021-01-02T18:13:11.205" v="13"/>
          <pc:sldLayoutMkLst>
            <pc:docMk/>
            <pc:sldMasterMk cId="0" sldId="2147483648"/>
            <pc:sldLayoutMk cId="0" sldId="2147483661"/>
          </pc:sldLayoutMkLst>
        </pc:sldLayoutChg>
        <pc:sldLayoutChg chg="setBg">
          <pc:chgData name="sonali patnaik" userId="d14c52c813be6c83" providerId="LiveId" clId="{8053A6E2-84F4-4641-8EBA-6E7D3EACC987}" dt="2021-01-02T18:13:11.205" v="13"/>
          <pc:sldLayoutMkLst>
            <pc:docMk/>
            <pc:sldMasterMk cId="0" sldId="2147483648"/>
            <pc:sldLayoutMk cId="0" sldId="2147483663"/>
          </pc:sldLayoutMkLst>
        </pc:sldLayoutChg>
        <pc:sldLayoutChg chg="setBg">
          <pc:chgData name="sonali patnaik" userId="d14c52c813be6c83" providerId="LiveId" clId="{8053A6E2-84F4-4641-8EBA-6E7D3EACC987}" dt="2021-01-02T18:13:11.205" v="13"/>
          <pc:sldLayoutMkLst>
            <pc:docMk/>
            <pc:sldMasterMk cId="0" sldId="2147483648"/>
            <pc:sldLayoutMk cId="0" sldId="2147483666"/>
          </pc:sldLayoutMkLst>
        </pc:sldLayoutChg>
        <pc:sldLayoutChg chg="setBg">
          <pc:chgData name="sonali patnaik" userId="d14c52c813be6c83" providerId="LiveId" clId="{8053A6E2-84F4-4641-8EBA-6E7D3EACC987}" dt="2021-01-02T18:13:11.205" v="13"/>
          <pc:sldLayoutMkLst>
            <pc:docMk/>
            <pc:sldMasterMk cId="0" sldId="2147483648"/>
            <pc:sldLayoutMk cId="0" sldId="2147483667"/>
          </pc:sldLayoutMkLst>
        </pc:sldLayoutChg>
        <pc:sldLayoutChg chg="setBg">
          <pc:chgData name="sonali patnaik" userId="d14c52c813be6c83" providerId="LiveId" clId="{8053A6E2-84F4-4641-8EBA-6E7D3EACC987}" dt="2021-01-02T18:13:11.205" v="13"/>
          <pc:sldLayoutMkLst>
            <pc:docMk/>
            <pc:sldMasterMk cId="0" sldId="2147483648"/>
            <pc:sldLayoutMk cId="0" sldId="2147483668"/>
          </pc:sldLayoutMkLst>
        </pc:sldLayoutChg>
      </pc:sldMasterChg>
    </pc:docChg>
  </pc:docChgLst>
  <pc:docChgLst>
    <pc:chgData name="sonali patnaik" userId="d14c52c813be6c83" providerId="LiveId" clId="{70FD7BC6-5FDD-4A63-96B2-57005B183266}"/>
    <pc:docChg chg="undo custSel addSld delSld modSld sldOrd">
      <pc:chgData name="sonali patnaik" userId="d14c52c813be6c83" providerId="LiveId" clId="{70FD7BC6-5FDD-4A63-96B2-57005B183266}" dt="2021-01-01T21:33:10.303" v="8881" actId="20577"/>
      <pc:docMkLst>
        <pc:docMk/>
      </pc:docMkLst>
      <pc:sldChg chg="del ord">
        <pc:chgData name="sonali patnaik" userId="d14c52c813be6c83" providerId="LiveId" clId="{70FD7BC6-5FDD-4A63-96B2-57005B183266}" dt="2021-01-01T15:30:26.916" v="5020" actId="47"/>
        <pc:sldMkLst>
          <pc:docMk/>
          <pc:sldMk cId="3348770616" sldId="256"/>
        </pc:sldMkLst>
      </pc:sldChg>
      <pc:sldChg chg="del">
        <pc:chgData name="sonali patnaik" userId="d14c52c813be6c83" providerId="LiveId" clId="{70FD7BC6-5FDD-4A63-96B2-57005B183266}" dt="2021-01-01T15:30:38.489" v="5021" actId="47"/>
        <pc:sldMkLst>
          <pc:docMk/>
          <pc:sldMk cId="424516140" sldId="257"/>
        </pc:sldMkLst>
      </pc:sldChg>
      <pc:sldChg chg="modSp del">
        <pc:chgData name="sonali patnaik" userId="d14c52c813be6c83" providerId="LiveId" clId="{70FD7BC6-5FDD-4A63-96B2-57005B183266}" dt="2021-01-01T15:30:48.560" v="5026" actId="47"/>
        <pc:sldMkLst>
          <pc:docMk/>
          <pc:sldMk cId="2674795884" sldId="258"/>
        </pc:sldMkLst>
        <pc:spChg chg="mod">
          <ac:chgData name="sonali patnaik" userId="d14c52c813be6c83" providerId="LiveId" clId="{70FD7BC6-5FDD-4A63-96B2-57005B183266}" dt="2020-12-31T18:53:40.564" v="1753"/>
          <ac:spMkLst>
            <pc:docMk/>
            <pc:sldMk cId="2674795884" sldId="258"/>
            <ac:spMk id="3" creationId="{55C1F742-F425-402C-B5C9-5E02A2D83815}"/>
          </ac:spMkLst>
        </pc:spChg>
      </pc:sldChg>
      <pc:sldChg chg="del">
        <pc:chgData name="sonali patnaik" userId="d14c52c813be6c83" providerId="LiveId" clId="{70FD7BC6-5FDD-4A63-96B2-57005B183266}" dt="2021-01-01T15:30:39.229" v="5022" actId="47"/>
        <pc:sldMkLst>
          <pc:docMk/>
          <pc:sldMk cId="2471982366" sldId="260"/>
        </pc:sldMkLst>
      </pc:sldChg>
      <pc:sldChg chg="addSp delSp modSp mod">
        <pc:chgData name="sonali patnaik" userId="d14c52c813be6c83" providerId="LiveId" clId="{70FD7BC6-5FDD-4A63-96B2-57005B183266}" dt="2020-12-31T18:08:31.974" v="1565" actId="14100"/>
        <pc:sldMkLst>
          <pc:docMk/>
          <pc:sldMk cId="1337192207" sldId="261"/>
        </pc:sldMkLst>
        <pc:spChg chg="mod">
          <ac:chgData name="sonali patnaik" userId="d14c52c813be6c83" providerId="LiveId" clId="{70FD7BC6-5FDD-4A63-96B2-57005B183266}" dt="2020-12-31T17:03:14.128" v="1526" actId="255"/>
          <ac:spMkLst>
            <pc:docMk/>
            <pc:sldMk cId="1337192207" sldId="261"/>
            <ac:spMk id="11" creationId="{74D2F730-A395-43C5-93CE-DC7ED7FD17A8}"/>
          </ac:spMkLst>
        </pc:spChg>
        <pc:graphicFrameChg chg="mod">
          <ac:chgData name="sonali patnaik" userId="d14c52c813be6c83" providerId="LiveId" clId="{70FD7BC6-5FDD-4A63-96B2-57005B183266}" dt="2020-12-31T17:01:41.408" v="1481" actId="1038"/>
          <ac:graphicFrameMkLst>
            <pc:docMk/>
            <pc:sldMk cId="1337192207" sldId="261"/>
            <ac:graphicFrameMk id="38" creationId="{13A5A439-0BE8-4ACE-B77A-091A5AF94E2A}"/>
          </ac:graphicFrameMkLst>
        </pc:graphicFrameChg>
        <pc:picChg chg="add del mod">
          <ac:chgData name="sonali patnaik" userId="d14c52c813be6c83" providerId="LiveId" clId="{70FD7BC6-5FDD-4A63-96B2-57005B183266}" dt="2020-12-31T16:57:26.719" v="1402" actId="478"/>
          <ac:picMkLst>
            <pc:docMk/>
            <pc:sldMk cId="1337192207" sldId="261"/>
            <ac:picMk id="13" creationId="{9C127B87-5333-4538-8BA2-D75C349EEF1E}"/>
          </ac:picMkLst>
        </pc:picChg>
        <pc:picChg chg="add mod">
          <ac:chgData name="sonali patnaik" userId="d14c52c813be6c83" providerId="LiveId" clId="{70FD7BC6-5FDD-4A63-96B2-57005B183266}" dt="2020-12-31T17:01:59.490" v="1507" actId="1037"/>
          <ac:picMkLst>
            <pc:docMk/>
            <pc:sldMk cId="1337192207" sldId="261"/>
            <ac:picMk id="15" creationId="{B972135B-3E4D-4059-A708-4942C38972FE}"/>
          </ac:picMkLst>
        </pc:picChg>
        <pc:picChg chg="add mod">
          <ac:chgData name="sonali patnaik" userId="d14c52c813be6c83" providerId="LiveId" clId="{70FD7BC6-5FDD-4A63-96B2-57005B183266}" dt="2020-12-31T18:08:31.974" v="1565" actId="14100"/>
          <ac:picMkLst>
            <pc:docMk/>
            <pc:sldMk cId="1337192207" sldId="261"/>
            <ac:picMk id="17" creationId="{0369FAC3-2BAC-47BE-8F34-52802E8B599E}"/>
          </ac:picMkLst>
        </pc:picChg>
        <pc:picChg chg="add del mod">
          <ac:chgData name="sonali patnaik" userId="d14c52c813be6c83" providerId="LiveId" clId="{70FD7BC6-5FDD-4A63-96B2-57005B183266}" dt="2020-12-31T16:59:05.936" v="1449" actId="478"/>
          <ac:picMkLst>
            <pc:docMk/>
            <pc:sldMk cId="1337192207" sldId="261"/>
            <ac:picMk id="19" creationId="{F31AF16C-E3CB-4C41-97C2-45CCB40072CE}"/>
          </ac:picMkLst>
        </pc:picChg>
        <pc:picChg chg="add mod">
          <ac:chgData name="sonali patnaik" userId="d14c52c813be6c83" providerId="LiveId" clId="{70FD7BC6-5FDD-4A63-96B2-57005B183266}" dt="2020-12-31T17:02:16.936" v="1525" actId="1037"/>
          <ac:picMkLst>
            <pc:docMk/>
            <pc:sldMk cId="1337192207" sldId="261"/>
            <ac:picMk id="21" creationId="{30480CB4-C9AA-401F-81EF-98E8C9C25CAB}"/>
          </ac:picMkLst>
        </pc:picChg>
      </pc:sldChg>
      <pc:sldChg chg="del">
        <pc:chgData name="sonali patnaik" userId="d14c52c813be6c83" providerId="LiveId" clId="{70FD7BC6-5FDD-4A63-96B2-57005B183266}" dt="2021-01-01T15:30:46.304" v="5025" actId="47"/>
        <pc:sldMkLst>
          <pc:docMk/>
          <pc:sldMk cId="2363561191" sldId="262"/>
        </pc:sldMkLst>
      </pc:sldChg>
      <pc:sldChg chg="del">
        <pc:chgData name="sonali patnaik" userId="d14c52c813be6c83" providerId="LiveId" clId="{70FD7BC6-5FDD-4A63-96B2-57005B183266}" dt="2021-01-01T15:30:43.148" v="5023" actId="47"/>
        <pc:sldMkLst>
          <pc:docMk/>
          <pc:sldMk cId="3853700923" sldId="263"/>
        </pc:sldMkLst>
      </pc:sldChg>
      <pc:sldChg chg="del">
        <pc:chgData name="sonali patnaik" userId="d14c52c813be6c83" providerId="LiveId" clId="{70FD7BC6-5FDD-4A63-96B2-57005B183266}" dt="2021-01-01T15:30:44.641" v="5024" actId="47"/>
        <pc:sldMkLst>
          <pc:docMk/>
          <pc:sldMk cId="2517409852" sldId="267"/>
        </pc:sldMkLst>
      </pc:sldChg>
      <pc:sldChg chg="modSp del">
        <pc:chgData name="sonali patnaik" userId="d14c52c813be6c83" providerId="LiveId" clId="{70FD7BC6-5FDD-4A63-96B2-57005B183266}" dt="2021-01-01T15:30:49.910" v="5027" actId="47"/>
        <pc:sldMkLst>
          <pc:docMk/>
          <pc:sldMk cId="3008302503" sldId="270"/>
        </pc:sldMkLst>
        <pc:spChg chg="mod">
          <ac:chgData name="sonali patnaik" userId="d14c52c813be6c83" providerId="LiveId" clId="{70FD7BC6-5FDD-4A63-96B2-57005B183266}" dt="2020-12-31T18:53:40.564" v="1753"/>
          <ac:spMkLst>
            <pc:docMk/>
            <pc:sldMk cId="3008302503" sldId="270"/>
            <ac:spMk id="2" creationId="{94BFF529-D2A8-43F1-9915-C667274E0433}"/>
          </ac:spMkLst>
        </pc:spChg>
      </pc:sldChg>
      <pc:sldChg chg="del">
        <pc:chgData name="sonali patnaik" userId="d14c52c813be6c83" providerId="LiveId" clId="{70FD7BC6-5FDD-4A63-96B2-57005B183266}" dt="2021-01-01T15:30:50.885" v="5028" actId="47"/>
        <pc:sldMkLst>
          <pc:docMk/>
          <pc:sldMk cId="3468340391" sldId="271"/>
        </pc:sldMkLst>
      </pc:sldChg>
      <pc:sldChg chg="del">
        <pc:chgData name="sonali patnaik" userId="d14c52c813be6c83" providerId="LiveId" clId="{70FD7BC6-5FDD-4A63-96B2-57005B183266}" dt="2021-01-01T15:30:53.409" v="5030" actId="47"/>
        <pc:sldMkLst>
          <pc:docMk/>
          <pc:sldMk cId="3063788051" sldId="272"/>
        </pc:sldMkLst>
      </pc:sldChg>
      <pc:sldChg chg="modSp del mod">
        <pc:chgData name="sonali patnaik" userId="d14c52c813be6c83" providerId="LiveId" clId="{70FD7BC6-5FDD-4A63-96B2-57005B183266}" dt="2021-01-01T15:30:54.457" v="5031" actId="47"/>
        <pc:sldMkLst>
          <pc:docMk/>
          <pc:sldMk cId="760169799" sldId="274"/>
        </pc:sldMkLst>
        <pc:spChg chg="mod">
          <ac:chgData name="sonali patnaik" userId="d14c52c813be6c83" providerId="LiveId" clId="{70FD7BC6-5FDD-4A63-96B2-57005B183266}" dt="2020-12-31T18:53:40.564" v="1753"/>
          <ac:spMkLst>
            <pc:docMk/>
            <pc:sldMk cId="760169799" sldId="274"/>
            <ac:spMk id="23" creationId="{B8049CBC-E521-4C29-BE78-E6994D35437C}"/>
          </ac:spMkLst>
        </pc:spChg>
      </pc:sldChg>
      <pc:sldChg chg="addSp modSp mod">
        <pc:chgData name="sonali patnaik" userId="d14c52c813be6c83" providerId="LiveId" clId="{70FD7BC6-5FDD-4A63-96B2-57005B183266}" dt="2020-12-31T16:40:22.360" v="1306" actId="207"/>
        <pc:sldMkLst>
          <pc:docMk/>
          <pc:sldMk cId="1094849372" sldId="275"/>
        </pc:sldMkLst>
        <pc:spChg chg="mod">
          <ac:chgData name="sonali patnaik" userId="d14c52c813be6c83" providerId="LiveId" clId="{70FD7BC6-5FDD-4A63-96B2-57005B183266}" dt="2020-12-31T14:15:08.355" v="332" actId="1036"/>
          <ac:spMkLst>
            <pc:docMk/>
            <pc:sldMk cId="1094849372" sldId="275"/>
            <ac:spMk id="23" creationId="{9F2B3C78-B377-4581-9DAB-BD1A83CF35AF}"/>
          </ac:spMkLst>
        </pc:spChg>
        <pc:spChg chg="mod">
          <ac:chgData name="sonali patnaik" userId="d14c52c813be6c83" providerId="LiveId" clId="{70FD7BC6-5FDD-4A63-96B2-57005B183266}" dt="2020-12-31T14:15:48.235" v="338" actId="255"/>
          <ac:spMkLst>
            <pc:docMk/>
            <pc:sldMk cId="1094849372" sldId="275"/>
            <ac:spMk id="24" creationId="{98A8D697-0E76-4894-9717-8413189370E3}"/>
          </ac:spMkLst>
        </pc:spChg>
        <pc:spChg chg="mod">
          <ac:chgData name="sonali patnaik" userId="d14c52c813be6c83" providerId="LiveId" clId="{70FD7BC6-5FDD-4A63-96B2-57005B183266}" dt="2020-12-31T16:40:22.360" v="1306" actId="207"/>
          <ac:spMkLst>
            <pc:docMk/>
            <pc:sldMk cId="1094849372" sldId="275"/>
            <ac:spMk id="26" creationId="{89ED47C0-45A3-4153-A6A6-29B48E70F8DB}"/>
          </ac:spMkLst>
        </pc:spChg>
        <pc:graphicFrameChg chg="mod modGraphic">
          <ac:chgData name="sonali patnaik" userId="d14c52c813be6c83" providerId="LiveId" clId="{70FD7BC6-5FDD-4A63-96B2-57005B183266}" dt="2020-12-31T15:15:30.623" v="524"/>
          <ac:graphicFrameMkLst>
            <pc:docMk/>
            <pc:sldMk cId="1094849372" sldId="275"/>
            <ac:graphicFrameMk id="29" creationId="{A2357FCE-4BAE-41BC-8158-4F3FC83B6D05}"/>
          </ac:graphicFrameMkLst>
        </pc:graphicFrameChg>
        <pc:graphicFrameChg chg="add mod">
          <ac:chgData name="sonali patnaik" userId="d14c52c813be6c83" providerId="LiveId" clId="{70FD7BC6-5FDD-4A63-96B2-57005B183266}" dt="2020-12-31T13:34:02.432" v="92"/>
          <ac:graphicFrameMkLst>
            <pc:docMk/>
            <pc:sldMk cId="1094849372" sldId="275"/>
            <ac:graphicFrameMk id="92" creationId="{2D2041FE-E86F-44F1-90F0-AF935673BA93}"/>
          </ac:graphicFrameMkLst>
        </pc:graphicFrameChg>
        <pc:picChg chg="mod">
          <ac:chgData name="sonali patnaik" userId="d14c52c813be6c83" providerId="LiveId" clId="{70FD7BC6-5FDD-4A63-96B2-57005B183266}" dt="2020-12-31T14:14:50.691" v="310" actId="1035"/>
          <ac:picMkLst>
            <pc:docMk/>
            <pc:sldMk cId="1094849372" sldId="275"/>
            <ac:picMk id="4" creationId="{4B216623-4B59-4FC0-8E90-468349035D24}"/>
          </ac:picMkLst>
        </pc:picChg>
      </pc:sldChg>
      <pc:sldChg chg="addSp delSp modSp del mod">
        <pc:chgData name="sonali patnaik" userId="d14c52c813be6c83" providerId="LiveId" clId="{70FD7BC6-5FDD-4A63-96B2-57005B183266}" dt="2021-01-01T07:32:26.060" v="2869" actId="47"/>
        <pc:sldMkLst>
          <pc:docMk/>
          <pc:sldMk cId="1504435943" sldId="276"/>
        </pc:sldMkLst>
        <pc:spChg chg="mod">
          <ac:chgData name="sonali patnaik" userId="d14c52c813be6c83" providerId="LiveId" clId="{70FD7BC6-5FDD-4A63-96B2-57005B183266}" dt="2020-12-31T18:53:40.564" v="1753"/>
          <ac:spMkLst>
            <pc:docMk/>
            <pc:sldMk cId="1504435943" sldId="276"/>
            <ac:spMk id="5" creationId="{1585B750-A6B6-44D7-BCCB-EBA99F135C46}"/>
          </ac:spMkLst>
        </pc:spChg>
        <pc:spChg chg="add del">
          <ac:chgData name="sonali patnaik" userId="d14c52c813be6c83" providerId="LiveId" clId="{70FD7BC6-5FDD-4A63-96B2-57005B183266}" dt="2020-12-31T18:06:57.694" v="1561"/>
          <ac:spMkLst>
            <pc:docMk/>
            <pc:sldMk cId="1504435943" sldId="276"/>
            <ac:spMk id="6" creationId="{AC92CAE7-407A-433A-9F50-65325EFFBA11}"/>
          </ac:spMkLst>
        </pc:spChg>
        <pc:spChg chg="add mod">
          <ac:chgData name="sonali patnaik" userId="d14c52c813be6c83" providerId="LiveId" clId="{70FD7BC6-5FDD-4A63-96B2-57005B183266}" dt="2020-12-31T18:53:40.564" v="1753"/>
          <ac:spMkLst>
            <pc:docMk/>
            <pc:sldMk cId="1504435943" sldId="276"/>
            <ac:spMk id="10" creationId="{019886F1-4784-4D8E-AE91-66801C38EA88}"/>
          </ac:spMkLst>
        </pc:spChg>
        <pc:graphicFrameChg chg="add del mod modGraphic">
          <ac:chgData name="sonali patnaik" userId="d14c52c813be6c83" providerId="LiveId" clId="{70FD7BC6-5FDD-4A63-96B2-57005B183266}" dt="2020-12-31T18:06:21.308" v="1560"/>
          <ac:graphicFrameMkLst>
            <pc:docMk/>
            <pc:sldMk cId="1504435943" sldId="276"/>
            <ac:graphicFrameMk id="7" creationId="{AEA4B4E9-ED33-40CA-83E0-F14B7E8FD115}"/>
          </ac:graphicFrameMkLst>
        </pc:graphicFrameChg>
        <pc:graphicFrameChg chg="add del mod modGraphic">
          <ac:chgData name="sonali patnaik" userId="d14c52c813be6c83" providerId="LiveId" clId="{70FD7BC6-5FDD-4A63-96B2-57005B183266}" dt="2020-12-31T18:08:12.855" v="1564" actId="478"/>
          <ac:graphicFrameMkLst>
            <pc:docMk/>
            <pc:sldMk cId="1504435943" sldId="276"/>
            <ac:graphicFrameMk id="8" creationId="{A1EE6516-062A-4F72-B2BA-3379296BD347}"/>
          </ac:graphicFrameMkLst>
        </pc:graphicFrameChg>
      </pc:sldChg>
      <pc:sldChg chg="addSp delSp modSp del mod">
        <pc:chgData name="sonali patnaik" userId="d14c52c813be6c83" providerId="LiveId" clId="{70FD7BC6-5FDD-4A63-96B2-57005B183266}" dt="2020-12-31T19:41:15.119" v="1994" actId="47"/>
        <pc:sldMkLst>
          <pc:docMk/>
          <pc:sldMk cId="212330513" sldId="277"/>
        </pc:sldMkLst>
        <pc:spChg chg="mod">
          <ac:chgData name="sonali patnaik" userId="d14c52c813be6c83" providerId="LiveId" clId="{70FD7BC6-5FDD-4A63-96B2-57005B183266}" dt="2020-12-31T19:41:12.604" v="1993" actId="27636"/>
          <ac:spMkLst>
            <pc:docMk/>
            <pc:sldMk cId="212330513" sldId="277"/>
            <ac:spMk id="3" creationId="{78399AB7-9E36-4EAD-B44A-9E0CEA24AACE}"/>
          </ac:spMkLst>
        </pc:spChg>
        <pc:spChg chg="add del">
          <ac:chgData name="sonali patnaik" userId="d14c52c813be6c83" providerId="LiveId" clId="{70FD7BC6-5FDD-4A63-96B2-57005B183266}" dt="2020-12-31T16:42:29.040" v="1308" actId="22"/>
          <ac:spMkLst>
            <pc:docMk/>
            <pc:sldMk cId="212330513" sldId="277"/>
            <ac:spMk id="6" creationId="{88D162E7-F319-4B58-8FA2-2AA8BEB06AB1}"/>
          </ac:spMkLst>
        </pc:spChg>
      </pc:sldChg>
      <pc:sldChg chg="modSp mod">
        <pc:chgData name="sonali patnaik" userId="d14c52c813be6c83" providerId="LiveId" clId="{70FD7BC6-5FDD-4A63-96B2-57005B183266}" dt="2020-12-31T14:20:41.949" v="387" actId="20577"/>
        <pc:sldMkLst>
          <pc:docMk/>
          <pc:sldMk cId="3162868106" sldId="278"/>
        </pc:sldMkLst>
        <pc:spChg chg="mod">
          <ac:chgData name="sonali patnaik" userId="d14c52c813be6c83" providerId="LiveId" clId="{70FD7BC6-5FDD-4A63-96B2-57005B183266}" dt="2020-12-31T14:20:41.949" v="387" actId="20577"/>
          <ac:spMkLst>
            <pc:docMk/>
            <pc:sldMk cId="3162868106" sldId="278"/>
            <ac:spMk id="2" creationId="{B6DFE6EA-7FBF-43DB-BB6F-5BA91CABA549}"/>
          </ac:spMkLst>
        </pc:spChg>
      </pc:sldChg>
      <pc:sldChg chg="modSp del mod">
        <pc:chgData name="sonali patnaik" userId="d14c52c813be6c83" providerId="LiveId" clId="{70FD7BC6-5FDD-4A63-96B2-57005B183266}" dt="2021-01-01T15:30:51.761" v="5029" actId="47"/>
        <pc:sldMkLst>
          <pc:docMk/>
          <pc:sldMk cId="1739514786" sldId="279"/>
        </pc:sldMkLst>
        <pc:spChg chg="mod">
          <ac:chgData name="sonali patnaik" userId="d14c52c813be6c83" providerId="LiveId" clId="{70FD7BC6-5FDD-4A63-96B2-57005B183266}" dt="2020-12-31T18:53:40.564" v="1753"/>
          <ac:spMkLst>
            <pc:docMk/>
            <pc:sldMk cId="1739514786" sldId="279"/>
            <ac:spMk id="2" creationId="{4F9A9728-DDBE-4E54-9186-95348DA6AA79}"/>
          </ac:spMkLst>
        </pc:spChg>
        <pc:spChg chg="mod">
          <ac:chgData name="sonali patnaik" userId="d14c52c813be6c83" providerId="LiveId" clId="{70FD7BC6-5FDD-4A63-96B2-57005B183266}" dt="2020-12-31T19:43:33.588" v="1999" actId="20578"/>
          <ac:spMkLst>
            <pc:docMk/>
            <pc:sldMk cId="1739514786" sldId="279"/>
            <ac:spMk id="3" creationId="{A1167A29-51A6-4408-8EF1-39AD55A313C1}"/>
          </ac:spMkLst>
        </pc:spChg>
      </pc:sldChg>
      <pc:sldChg chg="modSp mod">
        <pc:chgData name="sonali patnaik" userId="d14c52c813be6c83" providerId="LiveId" clId="{70FD7BC6-5FDD-4A63-96B2-57005B183266}" dt="2021-01-01T07:30:07.904" v="2868" actId="113"/>
        <pc:sldMkLst>
          <pc:docMk/>
          <pc:sldMk cId="509808734" sldId="280"/>
        </pc:sldMkLst>
        <pc:graphicFrameChg chg="mod modGraphic">
          <ac:chgData name="sonali patnaik" userId="d14c52c813be6c83" providerId="LiveId" clId="{70FD7BC6-5FDD-4A63-96B2-57005B183266}" dt="2021-01-01T07:30:07.904" v="2868" actId="113"/>
          <ac:graphicFrameMkLst>
            <pc:docMk/>
            <pc:sldMk cId="509808734" sldId="280"/>
            <ac:graphicFrameMk id="22" creationId="{9A1BF391-EECC-44C0-B37D-3EC3B498E4A5}"/>
          </ac:graphicFrameMkLst>
        </pc:graphicFrameChg>
      </pc:sldChg>
      <pc:sldChg chg="addSp delSp modSp del mod ord">
        <pc:chgData name="sonali patnaik" userId="d14c52c813be6c83" providerId="LiveId" clId="{70FD7BC6-5FDD-4A63-96B2-57005B183266}" dt="2021-01-01T15:29:54.090" v="5017" actId="2696"/>
        <pc:sldMkLst>
          <pc:docMk/>
          <pc:sldMk cId="270463714" sldId="281"/>
        </pc:sldMkLst>
        <pc:spChg chg="mod">
          <ac:chgData name="sonali patnaik" userId="d14c52c813be6c83" providerId="LiveId" clId="{70FD7BC6-5FDD-4A63-96B2-57005B183266}" dt="2021-01-01T15:29:48.468" v="5016" actId="20577"/>
          <ac:spMkLst>
            <pc:docMk/>
            <pc:sldMk cId="270463714" sldId="281"/>
            <ac:spMk id="2" creationId="{82CB331A-7C25-4AD8-914C-4E6C9755B3F5}"/>
          </ac:spMkLst>
        </pc:spChg>
        <pc:spChg chg="del mod">
          <ac:chgData name="sonali patnaik" userId="d14c52c813be6c83" providerId="LiveId" clId="{70FD7BC6-5FDD-4A63-96B2-57005B183266}" dt="2021-01-01T15:29:46.050" v="5015" actId="478"/>
          <ac:spMkLst>
            <pc:docMk/>
            <pc:sldMk cId="270463714" sldId="281"/>
            <ac:spMk id="3" creationId="{144B5AA6-EF03-461D-AA41-90C75438BA12}"/>
          </ac:spMkLst>
        </pc:spChg>
        <pc:spChg chg="add mod">
          <ac:chgData name="sonali patnaik" userId="d14c52c813be6c83" providerId="LiveId" clId="{70FD7BC6-5FDD-4A63-96B2-57005B183266}" dt="2021-01-01T15:29:46.050" v="5015" actId="478"/>
          <ac:spMkLst>
            <pc:docMk/>
            <pc:sldMk cId="270463714" sldId="281"/>
            <ac:spMk id="5" creationId="{F1EAE9AD-A822-4D2E-98EC-41014EBD995A}"/>
          </ac:spMkLst>
        </pc:spChg>
      </pc:sldChg>
      <pc:sldChg chg="modSp mod">
        <pc:chgData name="sonali patnaik" userId="d14c52c813be6c83" providerId="LiveId" clId="{70FD7BC6-5FDD-4A63-96B2-57005B183266}" dt="2021-01-01T17:03:00.414" v="5603" actId="20577"/>
        <pc:sldMkLst>
          <pc:docMk/>
          <pc:sldMk cId="3314879431" sldId="282"/>
        </pc:sldMkLst>
        <pc:spChg chg="mod">
          <ac:chgData name="sonali patnaik" userId="d14c52c813be6c83" providerId="LiveId" clId="{70FD7BC6-5FDD-4A63-96B2-57005B183266}" dt="2021-01-01T15:38:59.745" v="5068" actId="255"/>
          <ac:spMkLst>
            <pc:docMk/>
            <pc:sldMk cId="3314879431" sldId="282"/>
            <ac:spMk id="2" creationId="{7D66D7E6-6575-402D-9CA5-E4607BA51073}"/>
          </ac:spMkLst>
        </pc:spChg>
        <pc:graphicFrameChg chg="mod modGraphic">
          <ac:chgData name="sonali patnaik" userId="d14c52c813be6c83" providerId="LiveId" clId="{70FD7BC6-5FDD-4A63-96B2-57005B183266}" dt="2021-01-01T17:03:00.414" v="5603" actId="20577"/>
          <ac:graphicFrameMkLst>
            <pc:docMk/>
            <pc:sldMk cId="3314879431" sldId="282"/>
            <ac:graphicFrameMk id="7" creationId="{1BA104B0-2E7C-4FEA-8324-D3043DFA1671}"/>
          </ac:graphicFrameMkLst>
        </pc:graphicFrameChg>
      </pc:sldChg>
      <pc:sldChg chg="modSp del">
        <pc:chgData name="sonali patnaik" userId="d14c52c813be6c83" providerId="LiveId" clId="{70FD7BC6-5FDD-4A63-96B2-57005B183266}" dt="2021-01-01T07:33:02.704" v="2870" actId="47"/>
        <pc:sldMkLst>
          <pc:docMk/>
          <pc:sldMk cId="245003362" sldId="283"/>
        </pc:sldMkLst>
        <pc:spChg chg="mod">
          <ac:chgData name="sonali patnaik" userId="d14c52c813be6c83" providerId="LiveId" clId="{70FD7BC6-5FDD-4A63-96B2-57005B183266}" dt="2020-12-31T18:53:40.564" v="1753"/>
          <ac:spMkLst>
            <pc:docMk/>
            <pc:sldMk cId="245003362" sldId="283"/>
            <ac:spMk id="2" creationId="{EDED3612-F468-43E6-8CF7-38C396E69B8B}"/>
          </ac:spMkLst>
        </pc:spChg>
        <pc:spChg chg="mod">
          <ac:chgData name="sonali patnaik" userId="d14c52c813be6c83" providerId="LiveId" clId="{70FD7BC6-5FDD-4A63-96B2-57005B183266}" dt="2020-12-31T18:53:40.564" v="1753"/>
          <ac:spMkLst>
            <pc:docMk/>
            <pc:sldMk cId="245003362" sldId="283"/>
            <ac:spMk id="3" creationId="{F7301D2C-07CB-4DA8-AFB8-19C1DF1806F3}"/>
          </ac:spMkLst>
        </pc:spChg>
      </pc:sldChg>
      <pc:sldChg chg="modSp">
        <pc:chgData name="sonali patnaik" userId="d14c52c813be6c83" providerId="LiveId" clId="{70FD7BC6-5FDD-4A63-96B2-57005B183266}" dt="2020-12-31T18:53:40.564" v="1753"/>
        <pc:sldMkLst>
          <pc:docMk/>
          <pc:sldMk cId="335418897" sldId="284"/>
        </pc:sldMkLst>
        <pc:spChg chg="mod">
          <ac:chgData name="sonali patnaik" userId="d14c52c813be6c83" providerId="LiveId" clId="{70FD7BC6-5FDD-4A63-96B2-57005B183266}" dt="2020-12-31T18:53:40.564" v="1753"/>
          <ac:spMkLst>
            <pc:docMk/>
            <pc:sldMk cId="335418897" sldId="284"/>
            <ac:spMk id="2" creationId="{82CB331A-7C25-4AD8-914C-4E6C9755B3F5}"/>
          </ac:spMkLst>
        </pc:spChg>
      </pc:sldChg>
      <pc:sldChg chg="addSp delSp modSp del mod">
        <pc:chgData name="sonali patnaik" userId="d14c52c813be6c83" providerId="LiveId" clId="{70FD7BC6-5FDD-4A63-96B2-57005B183266}" dt="2021-01-01T18:50:59.769" v="7164" actId="47"/>
        <pc:sldMkLst>
          <pc:docMk/>
          <pc:sldMk cId="4077152820" sldId="291"/>
        </pc:sldMkLst>
        <pc:spChg chg="add del">
          <ac:chgData name="sonali patnaik" userId="d14c52c813be6c83" providerId="LiveId" clId="{70FD7BC6-5FDD-4A63-96B2-57005B183266}" dt="2021-01-01T17:57:13.842" v="6618" actId="22"/>
          <ac:spMkLst>
            <pc:docMk/>
            <pc:sldMk cId="4077152820" sldId="291"/>
            <ac:spMk id="6" creationId="{6F7F396B-82E1-43B2-9117-BB0D5309B17B}"/>
          </ac:spMkLst>
        </pc:spChg>
        <pc:spChg chg="add del">
          <ac:chgData name="sonali patnaik" userId="d14c52c813be6c83" providerId="LiveId" clId="{70FD7BC6-5FDD-4A63-96B2-57005B183266}" dt="2021-01-01T17:57:13.346" v="6617" actId="22"/>
          <ac:spMkLst>
            <pc:docMk/>
            <pc:sldMk cId="4077152820" sldId="291"/>
            <ac:spMk id="8" creationId="{56ABB19B-B743-41BB-86BB-9B07664CAA69}"/>
          </ac:spMkLst>
        </pc:spChg>
        <pc:spChg chg="add del mod">
          <ac:chgData name="sonali patnaik" userId="d14c52c813be6c83" providerId="LiveId" clId="{70FD7BC6-5FDD-4A63-96B2-57005B183266}" dt="2021-01-01T18:50:13.446" v="7156"/>
          <ac:spMkLst>
            <pc:docMk/>
            <pc:sldMk cId="4077152820" sldId="291"/>
            <ac:spMk id="9" creationId="{259752CE-EFDB-4B32-8A02-02B75C593B68}"/>
          </ac:spMkLst>
        </pc:spChg>
        <pc:graphicFrameChg chg="mod">
          <ac:chgData name="sonali patnaik" userId="d14c52c813be6c83" providerId="LiveId" clId="{70FD7BC6-5FDD-4A63-96B2-57005B183266}" dt="2021-01-01T18:40:07.122" v="7098"/>
          <ac:graphicFrameMkLst>
            <pc:docMk/>
            <pc:sldMk cId="4077152820" sldId="291"/>
            <ac:graphicFrameMk id="7" creationId="{1BA104B0-2E7C-4FEA-8324-D3043DFA1671}"/>
          </ac:graphicFrameMkLst>
        </pc:graphicFrameChg>
      </pc:sldChg>
      <pc:sldChg chg="modSp mod">
        <pc:chgData name="sonali patnaik" userId="d14c52c813be6c83" providerId="LiveId" clId="{70FD7BC6-5FDD-4A63-96B2-57005B183266}" dt="2021-01-01T19:38:46.730" v="8032" actId="14100"/>
        <pc:sldMkLst>
          <pc:docMk/>
          <pc:sldMk cId="546826261" sldId="297"/>
        </pc:sldMkLst>
        <pc:spChg chg="mod">
          <ac:chgData name="sonali patnaik" userId="d14c52c813be6c83" providerId="LiveId" clId="{70FD7BC6-5FDD-4A63-96B2-57005B183266}" dt="2021-01-01T19:23:00.052" v="7464" actId="20577"/>
          <ac:spMkLst>
            <pc:docMk/>
            <pc:sldMk cId="546826261" sldId="297"/>
            <ac:spMk id="2" creationId="{82CB331A-7C25-4AD8-914C-4E6C9755B3F5}"/>
          </ac:spMkLst>
        </pc:spChg>
        <pc:spChg chg="mod">
          <ac:chgData name="sonali patnaik" userId="d14c52c813be6c83" providerId="LiveId" clId="{70FD7BC6-5FDD-4A63-96B2-57005B183266}" dt="2021-01-01T19:38:46.730" v="8032" actId="14100"/>
          <ac:spMkLst>
            <pc:docMk/>
            <pc:sldMk cId="546826261" sldId="297"/>
            <ac:spMk id="3" creationId="{144B5AA6-EF03-461D-AA41-90C75438BA12}"/>
          </ac:spMkLst>
        </pc:spChg>
        <pc:graphicFrameChg chg="mod modGraphic">
          <ac:chgData name="sonali patnaik" userId="d14c52c813be6c83" providerId="LiveId" clId="{70FD7BC6-5FDD-4A63-96B2-57005B183266}" dt="2021-01-01T19:29:34.753" v="7627" actId="14100"/>
          <ac:graphicFrameMkLst>
            <pc:docMk/>
            <pc:sldMk cId="546826261" sldId="297"/>
            <ac:graphicFrameMk id="5" creationId="{02F2179F-CC1C-45D1-8623-C66668F52A62}"/>
          </ac:graphicFrameMkLst>
        </pc:graphicFrameChg>
      </pc:sldChg>
      <pc:sldChg chg="delSp modSp del ord">
        <pc:chgData name="sonali patnaik" userId="d14c52c813be6c83" providerId="LiveId" clId="{70FD7BC6-5FDD-4A63-96B2-57005B183266}" dt="2021-01-01T20:45:50.281" v="8528" actId="47"/>
        <pc:sldMkLst>
          <pc:docMk/>
          <pc:sldMk cId="3585232604" sldId="298"/>
        </pc:sldMkLst>
        <pc:graphicFrameChg chg="mod">
          <ac:chgData name="sonali patnaik" userId="d14c52c813be6c83" providerId="LiveId" clId="{70FD7BC6-5FDD-4A63-96B2-57005B183266}" dt="2021-01-01T18:58:56.310" v="7326" actId="20577"/>
          <ac:graphicFrameMkLst>
            <pc:docMk/>
            <pc:sldMk cId="3585232604" sldId="298"/>
            <ac:graphicFrameMk id="5" creationId="{0AAD430A-5890-49FD-B101-A321EEE86DAE}"/>
          </ac:graphicFrameMkLst>
        </pc:graphicFrameChg>
        <pc:picChg chg="del">
          <ac:chgData name="sonali patnaik" userId="d14c52c813be6c83" providerId="LiveId" clId="{70FD7BC6-5FDD-4A63-96B2-57005B183266}" dt="2021-01-01T18:59:42.322" v="7327"/>
          <ac:picMkLst>
            <pc:docMk/>
            <pc:sldMk cId="3585232604" sldId="298"/>
            <ac:picMk id="3" creationId="{3466F733-0542-4070-BD4D-5906A1FA80B8}"/>
          </ac:picMkLst>
        </pc:picChg>
      </pc:sldChg>
      <pc:sldChg chg="modSp mod">
        <pc:chgData name="sonali patnaik" userId="d14c52c813be6c83" providerId="LiveId" clId="{70FD7BC6-5FDD-4A63-96B2-57005B183266}" dt="2021-01-01T21:03:22.849" v="8586" actId="207"/>
        <pc:sldMkLst>
          <pc:docMk/>
          <pc:sldMk cId="1847859108" sldId="299"/>
        </pc:sldMkLst>
        <pc:spChg chg="mod">
          <ac:chgData name="sonali patnaik" userId="d14c52c813be6c83" providerId="LiveId" clId="{70FD7BC6-5FDD-4A63-96B2-57005B183266}" dt="2021-01-01T20:46:02.671" v="8529"/>
          <ac:spMkLst>
            <pc:docMk/>
            <pc:sldMk cId="1847859108" sldId="299"/>
            <ac:spMk id="2" creationId="{F6067BCD-9C0B-4207-8171-DF15C9EA31D0}"/>
          </ac:spMkLst>
        </pc:spChg>
        <pc:graphicFrameChg chg="mod modGraphic">
          <ac:chgData name="sonali patnaik" userId="d14c52c813be6c83" providerId="LiveId" clId="{70FD7BC6-5FDD-4A63-96B2-57005B183266}" dt="2021-01-01T21:03:22.849" v="8586" actId="207"/>
          <ac:graphicFrameMkLst>
            <pc:docMk/>
            <pc:sldMk cId="1847859108" sldId="299"/>
            <ac:graphicFrameMk id="6" creationId="{5D056037-37FE-4996-A14A-CC638B37CC9F}"/>
          </ac:graphicFrameMkLst>
        </pc:graphicFrameChg>
      </pc:sldChg>
      <pc:sldChg chg="modSp mod">
        <pc:chgData name="sonali patnaik" userId="d14c52c813be6c83" providerId="LiveId" clId="{70FD7BC6-5FDD-4A63-96B2-57005B183266}" dt="2021-01-01T21:11:16.117" v="8626" actId="207"/>
        <pc:sldMkLst>
          <pc:docMk/>
          <pc:sldMk cId="339621707" sldId="300"/>
        </pc:sldMkLst>
        <pc:spChg chg="mod">
          <ac:chgData name="sonali patnaik" userId="d14c52c813be6c83" providerId="LiveId" clId="{70FD7BC6-5FDD-4A63-96B2-57005B183266}" dt="2021-01-01T20:46:07.044" v="8530"/>
          <ac:spMkLst>
            <pc:docMk/>
            <pc:sldMk cId="339621707" sldId="300"/>
            <ac:spMk id="2" creationId="{A96FC895-1D80-49F1-B44A-C8A78DC771D1}"/>
          </ac:spMkLst>
        </pc:spChg>
        <pc:graphicFrameChg chg="mod modGraphic">
          <ac:chgData name="sonali patnaik" userId="d14c52c813be6c83" providerId="LiveId" clId="{70FD7BC6-5FDD-4A63-96B2-57005B183266}" dt="2021-01-01T21:11:16.117" v="8626" actId="207"/>
          <ac:graphicFrameMkLst>
            <pc:docMk/>
            <pc:sldMk cId="339621707" sldId="300"/>
            <ac:graphicFrameMk id="4" creationId="{905C6019-2C78-49E6-AC16-57E7AB5A7A0D}"/>
          </ac:graphicFrameMkLst>
        </pc:graphicFrameChg>
      </pc:sldChg>
      <pc:sldChg chg="modSp mod">
        <pc:chgData name="sonali patnaik" userId="d14c52c813be6c83" providerId="LiveId" clId="{70FD7BC6-5FDD-4A63-96B2-57005B183266}" dt="2021-01-01T21:33:10.303" v="8881" actId="20577"/>
        <pc:sldMkLst>
          <pc:docMk/>
          <pc:sldMk cId="1075184905" sldId="301"/>
        </pc:sldMkLst>
        <pc:spChg chg="mod">
          <ac:chgData name="sonali patnaik" userId="d14c52c813be6c83" providerId="LiveId" clId="{70FD7BC6-5FDD-4A63-96B2-57005B183266}" dt="2021-01-01T20:46:11.908" v="8531"/>
          <ac:spMkLst>
            <pc:docMk/>
            <pc:sldMk cId="1075184905" sldId="301"/>
            <ac:spMk id="2" creationId="{13B9372E-65E2-498C-AEEC-45C698588FA7}"/>
          </ac:spMkLst>
        </pc:spChg>
        <pc:graphicFrameChg chg="mod">
          <ac:chgData name="sonali patnaik" userId="d14c52c813be6c83" providerId="LiveId" clId="{70FD7BC6-5FDD-4A63-96B2-57005B183266}" dt="2021-01-01T21:33:10.303" v="8881" actId="20577"/>
          <ac:graphicFrameMkLst>
            <pc:docMk/>
            <pc:sldMk cId="1075184905" sldId="301"/>
            <ac:graphicFrameMk id="8" creationId="{CBDD0D91-9A16-4F88-A155-1DC9407F543B}"/>
          </ac:graphicFrameMkLst>
        </pc:graphicFrameChg>
      </pc:sldChg>
      <pc:sldChg chg="addSp delSp modSp mod">
        <pc:chgData name="sonali patnaik" userId="d14c52c813be6c83" providerId="LiveId" clId="{70FD7BC6-5FDD-4A63-96B2-57005B183266}" dt="2021-01-01T12:30:00.386" v="4024" actId="14100"/>
        <pc:sldMkLst>
          <pc:docMk/>
          <pc:sldMk cId="2734536362" sldId="302"/>
        </pc:sldMkLst>
        <pc:spChg chg="mod">
          <ac:chgData name="sonali patnaik" userId="d14c52c813be6c83" providerId="LiveId" clId="{70FD7BC6-5FDD-4A63-96B2-57005B183266}" dt="2021-01-01T11:20:32.229" v="3878" actId="113"/>
          <ac:spMkLst>
            <pc:docMk/>
            <pc:sldMk cId="2734536362" sldId="302"/>
            <ac:spMk id="2" creationId="{CA3AD861-3C2A-462E-8B7F-BBCE84FF3DE4}"/>
          </ac:spMkLst>
        </pc:spChg>
        <pc:spChg chg="del mod">
          <ac:chgData name="sonali patnaik" userId="d14c52c813be6c83" providerId="LiveId" clId="{70FD7BC6-5FDD-4A63-96B2-57005B183266}" dt="2021-01-01T08:59:59.892" v="2906" actId="478"/>
          <ac:spMkLst>
            <pc:docMk/>
            <pc:sldMk cId="2734536362" sldId="302"/>
            <ac:spMk id="3" creationId="{55C1F742-F425-402C-B5C9-5E02A2D83815}"/>
          </ac:spMkLst>
        </pc:spChg>
        <pc:spChg chg="add del mod">
          <ac:chgData name="sonali patnaik" userId="d14c52c813be6c83" providerId="LiveId" clId="{70FD7BC6-5FDD-4A63-96B2-57005B183266}" dt="2021-01-01T09:00:42.884" v="2908" actId="1957"/>
          <ac:spMkLst>
            <pc:docMk/>
            <pc:sldMk cId="2734536362" sldId="302"/>
            <ac:spMk id="8" creationId="{F1FF2DF3-FEEE-408E-B030-D6B1EF642501}"/>
          </ac:spMkLst>
        </pc:spChg>
        <pc:spChg chg="add mod">
          <ac:chgData name="sonali patnaik" userId="d14c52c813be6c83" providerId="LiveId" clId="{70FD7BC6-5FDD-4A63-96B2-57005B183266}" dt="2021-01-01T11:54:08.195" v="3975" actId="14100"/>
          <ac:spMkLst>
            <pc:docMk/>
            <pc:sldMk cId="2734536362" sldId="302"/>
            <ac:spMk id="16" creationId="{2C8C7E34-A8C0-4187-BB16-A935F017D305}"/>
          </ac:spMkLst>
        </pc:spChg>
        <pc:spChg chg="del mod">
          <ac:chgData name="sonali patnaik" userId="d14c52c813be6c83" providerId="LiveId" clId="{70FD7BC6-5FDD-4A63-96B2-57005B183266}" dt="2021-01-01T11:20:53.900" v="3886" actId="478"/>
          <ac:spMkLst>
            <pc:docMk/>
            <pc:sldMk cId="2734536362" sldId="302"/>
            <ac:spMk id="18" creationId="{07C73CE8-2603-4468-BFC3-3C67CA242C89}"/>
          </ac:spMkLst>
        </pc:spChg>
        <pc:graphicFrameChg chg="add del">
          <ac:chgData name="sonali patnaik" userId="d14c52c813be6c83" providerId="LiveId" clId="{70FD7BC6-5FDD-4A63-96B2-57005B183266}" dt="2021-01-01T08:59:55.309" v="2905" actId="478"/>
          <ac:graphicFrameMkLst>
            <pc:docMk/>
            <pc:sldMk cId="2734536362" sldId="302"/>
            <ac:graphicFrameMk id="6" creationId="{35C60478-5D55-4624-9D72-86FF74346FCC}"/>
          </ac:graphicFrameMkLst>
        </pc:graphicFrameChg>
        <pc:graphicFrameChg chg="add mod">
          <ac:chgData name="sonali patnaik" userId="d14c52c813be6c83" providerId="LiveId" clId="{70FD7BC6-5FDD-4A63-96B2-57005B183266}" dt="2021-01-01T11:21:19.139" v="3894" actId="1076"/>
          <ac:graphicFrameMkLst>
            <pc:docMk/>
            <pc:sldMk cId="2734536362" sldId="302"/>
            <ac:graphicFrameMk id="12" creationId="{9083CBAC-6D34-4FCF-9A2C-32A520161CA7}"/>
          </ac:graphicFrameMkLst>
        </pc:graphicFrameChg>
        <pc:graphicFrameChg chg="add mod">
          <ac:chgData name="sonali patnaik" userId="d14c52c813be6c83" providerId="LiveId" clId="{70FD7BC6-5FDD-4A63-96B2-57005B183266}" dt="2021-01-01T12:30:00.386" v="4024" actId="14100"/>
          <ac:graphicFrameMkLst>
            <pc:docMk/>
            <pc:sldMk cId="2734536362" sldId="302"/>
            <ac:graphicFrameMk id="15" creationId="{969D4F25-A5E2-44A9-9171-B597FFB95439}"/>
          </ac:graphicFrameMkLst>
        </pc:graphicFrameChg>
        <pc:graphicFrameChg chg="del mod">
          <ac:chgData name="sonali patnaik" userId="d14c52c813be6c83" providerId="LiveId" clId="{70FD7BC6-5FDD-4A63-96B2-57005B183266}" dt="2021-01-01T08:57:49.927" v="2896" actId="478"/>
          <ac:graphicFrameMkLst>
            <pc:docMk/>
            <pc:sldMk cId="2734536362" sldId="302"/>
            <ac:graphicFrameMk id="17" creationId="{5B1A3193-13AA-4C2A-8D98-818D91A6B19F}"/>
          </ac:graphicFrameMkLst>
        </pc:graphicFrameChg>
      </pc:sldChg>
      <pc:sldChg chg="modSp add mod">
        <pc:chgData name="sonali patnaik" userId="d14c52c813be6c83" providerId="LiveId" clId="{70FD7BC6-5FDD-4A63-96B2-57005B183266}" dt="2020-12-31T19:40:02.938" v="1990" actId="207"/>
        <pc:sldMkLst>
          <pc:docMk/>
          <pc:sldMk cId="2600752675" sldId="303"/>
        </pc:sldMkLst>
        <pc:spChg chg="mod">
          <ac:chgData name="sonali patnaik" userId="d14c52c813be6c83" providerId="LiveId" clId="{70FD7BC6-5FDD-4A63-96B2-57005B183266}" dt="2020-12-31T18:35:37.581" v="1741" actId="1076"/>
          <ac:spMkLst>
            <pc:docMk/>
            <pc:sldMk cId="2600752675" sldId="303"/>
            <ac:spMk id="6" creationId="{D236707C-7CB2-4773-8B65-FCD4F26EEDDB}"/>
          </ac:spMkLst>
        </pc:spChg>
        <pc:spChg chg="mod">
          <ac:chgData name="sonali patnaik" userId="d14c52c813be6c83" providerId="LiveId" clId="{70FD7BC6-5FDD-4A63-96B2-57005B183266}" dt="2020-12-31T19:39:24.305" v="1981" actId="14100"/>
          <ac:spMkLst>
            <pc:docMk/>
            <pc:sldMk cId="2600752675" sldId="303"/>
            <ac:spMk id="8" creationId="{3CC01C5E-16A2-411D-9C09-F8C6824E6373}"/>
          </ac:spMkLst>
        </pc:spChg>
        <pc:spChg chg="mod">
          <ac:chgData name="sonali patnaik" userId="d14c52c813be6c83" providerId="LiveId" clId="{70FD7BC6-5FDD-4A63-96B2-57005B183266}" dt="2020-12-31T19:39:43.473" v="1983" actId="14100"/>
          <ac:spMkLst>
            <pc:docMk/>
            <pc:sldMk cId="2600752675" sldId="303"/>
            <ac:spMk id="14" creationId="{48C636F8-7ABB-4CF6-A158-1FB0F67F1887}"/>
          </ac:spMkLst>
        </pc:spChg>
        <pc:graphicFrameChg chg="mod modGraphic">
          <ac:chgData name="sonali patnaik" userId="d14c52c813be6c83" providerId="LiveId" clId="{70FD7BC6-5FDD-4A63-96B2-57005B183266}" dt="2020-12-31T19:40:02.938" v="1990" actId="207"/>
          <ac:graphicFrameMkLst>
            <pc:docMk/>
            <pc:sldMk cId="2600752675" sldId="303"/>
            <ac:graphicFrameMk id="12" creationId="{8115C4DE-FDEE-47D8-8401-A14E3576A94E}"/>
          </ac:graphicFrameMkLst>
        </pc:graphicFrameChg>
      </pc:sldChg>
      <pc:sldChg chg="addSp delSp modSp add mod">
        <pc:chgData name="sonali patnaik" userId="d14c52c813be6c83" providerId="LiveId" clId="{70FD7BC6-5FDD-4A63-96B2-57005B183266}" dt="2021-01-01T15:28:58.967" v="5009" actId="108"/>
        <pc:sldMkLst>
          <pc:docMk/>
          <pc:sldMk cId="1098997212" sldId="304"/>
        </pc:sldMkLst>
        <pc:spChg chg="del mod">
          <ac:chgData name="sonali patnaik" userId="d14c52c813be6c83" providerId="LiveId" clId="{70FD7BC6-5FDD-4A63-96B2-57005B183266}" dt="2021-01-01T13:19:50.697" v="4449" actId="478"/>
          <ac:spMkLst>
            <pc:docMk/>
            <pc:sldMk cId="1098997212" sldId="304"/>
            <ac:spMk id="2" creationId="{94BFF529-D2A8-43F1-9915-C667274E0433}"/>
          </ac:spMkLst>
        </pc:spChg>
        <pc:spChg chg="del mod">
          <ac:chgData name="sonali patnaik" userId="d14c52c813be6c83" providerId="LiveId" clId="{70FD7BC6-5FDD-4A63-96B2-57005B183266}" dt="2021-01-01T13:47:47.336" v="4816" actId="478"/>
          <ac:spMkLst>
            <pc:docMk/>
            <pc:sldMk cId="1098997212" sldId="304"/>
            <ac:spMk id="3" creationId="{49F54D54-5C47-44DD-8EBD-9941E030271C}"/>
          </ac:spMkLst>
        </pc:spChg>
        <pc:spChg chg="del mod">
          <ac:chgData name="sonali patnaik" userId="d14c52c813be6c83" providerId="LiveId" clId="{70FD7BC6-5FDD-4A63-96B2-57005B183266}" dt="2021-01-01T11:55:06.584" v="3980" actId="478"/>
          <ac:spMkLst>
            <pc:docMk/>
            <pc:sldMk cId="1098997212" sldId="304"/>
            <ac:spMk id="4" creationId="{39E0B4B3-ACE5-47A5-BE97-805C4D265046}"/>
          </ac:spMkLst>
        </pc:spChg>
        <pc:spChg chg="del mod">
          <ac:chgData name="sonali patnaik" userId="d14c52c813be6c83" providerId="LiveId" clId="{70FD7BC6-5FDD-4A63-96B2-57005B183266}" dt="2021-01-01T12:32:42.008" v="4051" actId="478"/>
          <ac:spMkLst>
            <pc:docMk/>
            <pc:sldMk cId="1098997212" sldId="304"/>
            <ac:spMk id="6" creationId="{D236707C-7CB2-4773-8B65-FCD4F26EEDDB}"/>
          </ac:spMkLst>
        </pc:spChg>
        <pc:spChg chg="add del mod">
          <ac:chgData name="sonali patnaik" userId="d14c52c813be6c83" providerId="LiveId" clId="{70FD7BC6-5FDD-4A63-96B2-57005B183266}" dt="2021-01-01T11:55:25.356" v="3988" actId="478"/>
          <ac:spMkLst>
            <pc:docMk/>
            <pc:sldMk cId="1098997212" sldId="304"/>
            <ac:spMk id="7" creationId="{1E66588B-DB2F-4A5F-AC17-D8750A5C64CB}"/>
          </ac:spMkLst>
        </pc:spChg>
        <pc:spChg chg="add del mod">
          <ac:chgData name="sonali patnaik" userId="d14c52c813be6c83" providerId="LiveId" clId="{70FD7BC6-5FDD-4A63-96B2-57005B183266}" dt="2021-01-01T11:55:33.491" v="3989" actId="478"/>
          <ac:spMkLst>
            <pc:docMk/>
            <pc:sldMk cId="1098997212" sldId="304"/>
            <ac:spMk id="9" creationId="{1EB2188B-7DA7-42FD-9B55-28B7C94C6B23}"/>
          </ac:spMkLst>
        </pc:spChg>
        <pc:spChg chg="add del mod">
          <ac:chgData name="sonali patnaik" userId="d14c52c813be6c83" providerId="LiveId" clId="{70FD7BC6-5FDD-4A63-96B2-57005B183266}" dt="2021-01-01T12:31:59.432" v="4028"/>
          <ac:spMkLst>
            <pc:docMk/>
            <pc:sldMk cId="1098997212" sldId="304"/>
            <ac:spMk id="10" creationId="{C09DFDA3-32B1-4361-AFD5-2AF14D424256}"/>
          </ac:spMkLst>
        </pc:spChg>
        <pc:spChg chg="add mod">
          <ac:chgData name="sonali patnaik" userId="d14c52c813be6c83" providerId="LiveId" clId="{70FD7BC6-5FDD-4A63-96B2-57005B183266}" dt="2021-01-01T13:43:43.310" v="4800" actId="1076"/>
          <ac:spMkLst>
            <pc:docMk/>
            <pc:sldMk cId="1098997212" sldId="304"/>
            <ac:spMk id="11" creationId="{78B128CC-4F84-4C15-BE17-6EF41F8C7D48}"/>
          </ac:spMkLst>
        </pc:spChg>
        <pc:spChg chg="add mod">
          <ac:chgData name="sonali patnaik" userId="d14c52c813be6c83" providerId="LiveId" clId="{70FD7BC6-5FDD-4A63-96B2-57005B183266}" dt="2021-01-01T12:34:18.320" v="4073" actId="14100"/>
          <ac:spMkLst>
            <pc:docMk/>
            <pc:sldMk cId="1098997212" sldId="304"/>
            <ac:spMk id="12" creationId="{6821D82E-4F10-4D3F-82C5-7655765B8783}"/>
          </ac:spMkLst>
        </pc:spChg>
        <pc:spChg chg="add mod">
          <ac:chgData name="sonali patnaik" userId="d14c52c813be6c83" providerId="LiveId" clId="{70FD7BC6-5FDD-4A63-96B2-57005B183266}" dt="2021-01-01T13:44:41.492" v="4808" actId="207"/>
          <ac:spMkLst>
            <pc:docMk/>
            <pc:sldMk cId="1098997212" sldId="304"/>
            <ac:spMk id="13" creationId="{789226FF-EC50-4151-83B3-D84003AEC7EA}"/>
          </ac:spMkLst>
        </pc:spChg>
        <pc:spChg chg="add mod">
          <ac:chgData name="sonali patnaik" userId="d14c52c813be6c83" providerId="LiveId" clId="{70FD7BC6-5FDD-4A63-96B2-57005B183266}" dt="2021-01-01T13:49:04.814" v="4826" actId="14100"/>
          <ac:spMkLst>
            <pc:docMk/>
            <pc:sldMk cId="1098997212" sldId="304"/>
            <ac:spMk id="15" creationId="{E865849F-44E7-48D5-867A-9CE66585E7B2}"/>
          </ac:spMkLst>
        </pc:spChg>
        <pc:spChg chg="add del mod">
          <ac:chgData name="sonali patnaik" userId="d14c52c813be6c83" providerId="LiveId" clId="{70FD7BC6-5FDD-4A63-96B2-57005B183266}" dt="2021-01-01T13:47:49.617" v="4817" actId="478"/>
          <ac:spMkLst>
            <pc:docMk/>
            <pc:sldMk cId="1098997212" sldId="304"/>
            <ac:spMk id="18" creationId="{03D8DB93-62E1-40CB-91A3-EC5E81007C07}"/>
          </ac:spMkLst>
        </pc:spChg>
        <pc:graphicFrameChg chg="add del mod modGraphic">
          <ac:chgData name="sonali patnaik" userId="d14c52c813be6c83" providerId="LiveId" clId="{70FD7BC6-5FDD-4A63-96B2-57005B183266}" dt="2021-01-01T13:47:43.576" v="4815" actId="478"/>
          <ac:graphicFrameMkLst>
            <pc:docMk/>
            <pc:sldMk cId="1098997212" sldId="304"/>
            <ac:graphicFrameMk id="16" creationId="{2CBD53E7-9F22-442F-8DE4-4771329FD7FD}"/>
          </ac:graphicFrameMkLst>
        </pc:graphicFrameChg>
        <pc:graphicFrameChg chg="add mod modGraphic">
          <ac:chgData name="sonali patnaik" userId="d14c52c813be6c83" providerId="LiveId" clId="{70FD7BC6-5FDD-4A63-96B2-57005B183266}" dt="2021-01-01T15:28:58.967" v="5009" actId="108"/>
          <ac:graphicFrameMkLst>
            <pc:docMk/>
            <pc:sldMk cId="1098997212" sldId="304"/>
            <ac:graphicFrameMk id="19" creationId="{EACFFEF3-2354-4837-95A1-5317438D36EC}"/>
          </ac:graphicFrameMkLst>
        </pc:graphicFrameChg>
      </pc:sldChg>
      <pc:sldChg chg="addSp delSp modSp new mod">
        <pc:chgData name="sonali patnaik" userId="d14c52c813be6c83" providerId="LiveId" clId="{70FD7BC6-5FDD-4A63-96B2-57005B183266}" dt="2021-01-01T20:29:53.024" v="8202" actId="339"/>
        <pc:sldMkLst>
          <pc:docMk/>
          <pc:sldMk cId="1311797325" sldId="305"/>
        </pc:sldMkLst>
        <pc:spChg chg="mod">
          <ac:chgData name="sonali patnaik" userId="d14c52c813be6c83" providerId="LiveId" clId="{70FD7BC6-5FDD-4A63-96B2-57005B183266}" dt="2021-01-01T16:14:56.377" v="5188" actId="1076"/>
          <ac:spMkLst>
            <pc:docMk/>
            <pc:sldMk cId="1311797325" sldId="305"/>
            <ac:spMk id="2" creationId="{0D936862-0C09-4410-8CC3-E846F4E0AB7D}"/>
          </ac:spMkLst>
        </pc:spChg>
        <pc:spChg chg="del mod">
          <ac:chgData name="sonali patnaik" userId="d14c52c813be6c83" providerId="LiveId" clId="{70FD7BC6-5FDD-4A63-96B2-57005B183266}" dt="2021-01-01T15:40:25.039" v="5077" actId="1957"/>
          <ac:spMkLst>
            <pc:docMk/>
            <pc:sldMk cId="1311797325" sldId="305"/>
            <ac:spMk id="3" creationId="{2401043C-C43C-4BAB-93E3-4FBA65798A81}"/>
          </ac:spMkLst>
        </pc:spChg>
        <pc:spChg chg="del mod">
          <ac:chgData name="sonali patnaik" userId="d14c52c813be6c83" providerId="LiveId" clId="{70FD7BC6-5FDD-4A63-96B2-57005B183266}" dt="2021-01-01T15:51:26.854" v="5093" actId="1957"/>
          <ac:spMkLst>
            <pc:docMk/>
            <pc:sldMk cId="1311797325" sldId="305"/>
            <ac:spMk id="4" creationId="{ECF97EB0-989D-4A20-BC20-78089F7A88B2}"/>
          </ac:spMkLst>
        </pc:spChg>
        <pc:spChg chg="add mod">
          <ac:chgData name="sonali patnaik" userId="d14c52c813be6c83" providerId="LiveId" clId="{70FD7BC6-5FDD-4A63-96B2-57005B183266}" dt="2021-01-01T17:55:58.896" v="6614" actId="255"/>
          <ac:spMkLst>
            <pc:docMk/>
            <pc:sldMk cId="1311797325" sldId="305"/>
            <ac:spMk id="11" creationId="{5F90CCB2-ACC6-4F84-950F-47803DE3201A}"/>
          </ac:spMkLst>
        </pc:spChg>
        <pc:graphicFrameChg chg="add mod">
          <ac:chgData name="sonali patnaik" userId="d14c52c813be6c83" providerId="LiveId" clId="{70FD7BC6-5FDD-4A63-96B2-57005B183266}" dt="2021-01-01T16:23:43.345" v="5306" actId="207"/>
          <ac:graphicFrameMkLst>
            <pc:docMk/>
            <pc:sldMk cId="1311797325" sldId="305"/>
            <ac:graphicFrameMk id="7" creationId="{A500D2F2-08C8-4EB3-AC99-77C2D7CAB12E}"/>
          </ac:graphicFrameMkLst>
        </pc:graphicFrameChg>
        <pc:graphicFrameChg chg="add mod">
          <ac:chgData name="sonali patnaik" userId="d14c52c813be6c83" providerId="LiveId" clId="{70FD7BC6-5FDD-4A63-96B2-57005B183266}" dt="2021-01-01T20:29:53.024" v="8202" actId="339"/>
          <ac:graphicFrameMkLst>
            <pc:docMk/>
            <pc:sldMk cId="1311797325" sldId="305"/>
            <ac:graphicFrameMk id="10" creationId="{C239A0C5-3DC5-44E7-9484-DFAD4B48F715}"/>
          </ac:graphicFrameMkLst>
        </pc:graphicFrameChg>
      </pc:sldChg>
      <pc:sldChg chg="modSp add del mod">
        <pc:chgData name="sonali patnaik" userId="d14c52c813be6c83" providerId="LiveId" clId="{70FD7BC6-5FDD-4A63-96B2-57005B183266}" dt="2021-01-01T11:54:35.065" v="3976" actId="2696"/>
        <pc:sldMkLst>
          <pc:docMk/>
          <pc:sldMk cId="3148067646" sldId="305"/>
        </pc:sldMkLst>
        <pc:spChg chg="mod">
          <ac:chgData name="sonali patnaik" userId="d14c52c813be6c83" providerId="LiveId" clId="{70FD7BC6-5FDD-4A63-96B2-57005B183266}" dt="2021-01-01T11:12:28.791" v="3825" actId="27636"/>
          <ac:spMkLst>
            <pc:docMk/>
            <pc:sldMk cId="3148067646" sldId="305"/>
            <ac:spMk id="3" creationId="{55C1F742-F425-402C-B5C9-5E02A2D83815}"/>
          </ac:spMkLst>
        </pc:spChg>
        <pc:spChg chg="mod">
          <ac:chgData name="sonali patnaik" userId="d14c52c813be6c83" providerId="LiveId" clId="{70FD7BC6-5FDD-4A63-96B2-57005B183266}" dt="2021-01-01T11:12:56.163" v="3832" actId="6549"/>
          <ac:spMkLst>
            <pc:docMk/>
            <pc:sldMk cId="3148067646" sldId="305"/>
            <ac:spMk id="18" creationId="{07C73CE8-2603-4468-BFC3-3C67CA242C89}"/>
          </ac:spMkLst>
        </pc:spChg>
        <pc:graphicFrameChg chg="mod">
          <ac:chgData name="sonali patnaik" userId="d14c52c813be6c83" providerId="LiveId" clId="{70FD7BC6-5FDD-4A63-96B2-57005B183266}" dt="2021-01-01T10:09:03.218" v="3294"/>
          <ac:graphicFrameMkLst>
            <pc:docMk/>
            <pc:sldMk cId="3148067646" sldId="305"/>
            <ac:graphicFrameMk id="17" creationId="{5B1A3193-13AA-4C2A-8D98-818D91A6B19F}"/>
          </ac:graphicFrameMkLst>
        </pc:graphicFrameChg>
      </pc:sldChg>
      <pc:sldChg chg="add del ord">
        <pc:chgData name="sonali patnaik" userId="d14c52c813be6c83" providerId="LiveId" clId="{70FD7BC6-5FDD-4A63-96B2-57005B183266}" dt="2020-12-31T19:41:03.486" v="1991" actId="47"/>
        <pc:sldMkLst>
          <pc:docMk/>
          <pc:sldMk cId="4017150987" sldId="305"/>
        </pc:sldMkLst>
      </pc:sldChg>
      <pc:sldChg chg="modSp add mod ord">
        <pc:chgData name="sonali patnaik" userId="d14c52c813be6c83" providerId="LiveId" clId="{70FD7BC6-5FDD-4A63-96B2-57005B183266}" dt="2021-01-01T20:29:29.667" v="8199" actId="339"/>
        <pc:sldMkLst>
          <pc:docMk/>
          <pc:sldMk cId="1040229794" sldId="306"/>
        </pc:sldMkLst>
        <pc:spChg chg="mod">
          <ac:chgData name="sonali patnaik" userId="d14c52c813be6c83" providerId="LiveId" clId="{70FD7BC6-5FDD-4A63-96B2-57005B183266}" dt="2021-01-01T17:57:54.183" v="6634" actId="20577"/>
          <ac:spMkLst>
            <pc:docMk/>
            <pc:sldMk cId="1040229794" sldId="306"/>
            <ac:spMk id="2" creationId="{0D936862-0C09-4410-8CC3-E846F4E0AB7D}"/>
          </ac:spMkLst>
        </pc:spChg>
        <pc:spChg chg="mod">
          <ac:chgData name="sonali patnaik" userId="d14c52c813be6c83" providerId="LiveId" clId="{70FD7BC6-5FDD-4A63-96B2-57005B183266}" dt="2021-01-01T18:24:32.964" v="7065" actId="20577"/>
          <ac:spMkLst>
            <pc:docMk/>
            <pc:sldMk cId="1040229794" sldId="306"/>
            <ac:spMk id="11" creationId="{5F90CCB2-ACC6-4F84-950F-47803DE3201A}"/>
          </ac:spMkLst>
        </pc:spChg>
        <pc:graphicFrameChg chg="mod">
          <ac:chgData name="sonali patnaik" userId="d14c52c813be6c83" providerId="LiveId" clId="{70FD7BC6-5FDD-4A63-96B2-57005B183266}" dt="2021-01-01T18:11:26.857" v="6667"/>
          <ac:graphicFrameMkLst>
            <pc:docMk/>
            <pc:sldMk cId="1040229794" sldId="306"/>
            <ac:graphicFrameMk id="7" creationId="{A500D2F2-08C8-4EB3-AC99-77C2D7CAB12E}"/>
          </ac:graphicFrameMkLst>
        </pc:graphicFrameChg>
        <pc:graphicFrameChg chg="mod">
          <ac:chgData name="sonali patnaik" userId="d14c52c813be6c83" providerId="LiveId" clId="{70FD7BC6-5FDD-4A63-96B2-57005B183266}" dt="2021-01-01T20:29:29.667" v="8199" actId="339"/>
          <ac:graphicFrameMkLst>
            <pc:docMk/>
            <pc:sldMk cId="1040229794" sldId="306"/>
            <ac:graphicFrameMk id="10" creationId="{C239A0C5-3DC5-44E7-9484-DFAD4B48F715}"/>
          </ac:graphicFrameMkLst>
        </pc:graphicFrameChg>
      </pc:sldChg>
      <pc:sldChg chg="addSp delSp modSp add mod">
        <pc:chgData name="sonali patnaik" userId="d14c52c813be6c83" providerId="LiveId" clId="{70FD7BC6-5FDD-4A63-96B2-57005B183266}" dt="2021-01-01T18:57:50.135" v="7307" actId="123"/>
        <pc:sldMkLst>
          <pc:docMk/>
          <pc:sldMk cId="88893211" sldId="307"/>
        </pc:sldMkLst>
        <pc:spChg chg="mod">
          <ac:chgData name="sonali patnaik" userId="d14c52c813be6c83" providerId="LiveId" clId="{70FD7BC6-5FDD-4A63-96B2-57005B183266}" dt="2021-01-01T18:48:42.756" v="7131" actId="1076"/>
          <ac:spMkLst>
            <pc:docMk/>
            <pc:sldMk cId="88893211" sldId="307"/>
            <ac:spMk id="2" creationId="{7D66D7E6-6575-402D-9CA5-E4607BA51073}"/>
          </ac:spMkLst>
        </pc:spChg>
        <pc:spChg chg="add del mod">
          <ac:chgData name="sonali patnaik" userId="d14c52c813be6c83" providerId="LiveId" clId="{70FD7BC6-5FDD-4A63-96B2-57005B183266}" dt="2021-01-01T18:50:47.371" v="7163" actId="20577"/>
          <ac:spMkLst>
            <pc:docMk/>
            <pc:sldMk cId="88893211" sldId="307"/>
            <ac:spMk id="5" creationId="{CA53DDB2-6A37-4AF1-BF7D-53B754F64ED8}"/>
          </ac:spMkLst>
        </pc:spChg>
        <pc:graphicFrameChg chg="mod">
          <ac:chgData name="sonali patnaik" userId="d14c52c813be6c83" providerId="LiveId" clId="{70FD7BC6-5FDD-4A63-96B2-57005B183266}" dt="2021-01-01T18:57:50.135" v="7307" actId="123"/>
          <ac:graphicFrameMkLst>
            <pc:docMk/>
            <pc:sldMk cId="88893211" sldId="307"/>
            <ac:graphicFrameMk id="7" creationId="{1BA104B0-2E7C-4FEA-8324-D3043DFA1671}"/>
          </ac:graphicFrameMkLst>
        </pc:graphicFrameChg>
      </pc:sldChg>
      <pc:sldChg chg="modSp add del">
        <pc:chgData name="sonali patnaik" userId="d14c52c813be6c83" providerId="LiveId" clId="{70FD7BC6-5FDD-4A63-96B2-57005B183266}" dt="2021-01-01T18:41:54.414" v="7102"/>
        <pc:sldMkLst>
          <pc:docMk/>
          <pc:sldMk cId="3358860455" sldId="307"/>
        </pc:sldMkLst>
        <pc:graphicFrameChg chg="mod">
          <ac:chgData name="sonali patnaik" userId="d14c52c813be6c83" providerId="LiveId" clId="{70FD7BC6-5FDD-4A63-96B2-57005B183266}" dt="2021-01-01T18:40:57.500" v="7101" actId="20577"/>
          <ac:graphicFrameMkLst>
            <pc:docMk/>
            <pc:sldMk cId="3358860455" sldId="307"/>
            <ac:graphicFrameMk id="7" creationId="{1BA104B0-2E7C-4FEA-8324-D3043DFA1671}"/>
          </ac:graphicFrameMkLst>
        </pc:graphicFrameChg>
      </pc:sldChg>
      <pc:sldChg chg="modSp mod">
        <pc:chgData name="sonali patnaik" userId="d14c52c813be6c83" providerId="LiveId" clId="{70FD7BC6-5FDD-4A63-96B2-57005B183266}" dt="2021-01-01T20:45:00.104" v="8527" actId="20577"/>
        <pc:sldMkLst>
          <pc:docMk/>
          <pc:sldMk cId="3442300060" sldId="308"/>
        </pc:sldMkLst>
        <pc:spChg chg="mod">
          <ac:chgData name="sonali patnaik" userId="d14c52c813be6c83" providerId="LiveId" clId="{70FD7BC6-5FDD-4A63-96B2-57005B183266}" dt="2021-01-01T20:15:12.353" v="8172" actId="20577"/>
          <ac:spMkLst>
            <pc:docMk/>
            <pc:sldMk cId="3442300060" sldId="308"/>
            <ac:spMk id="2" creationId="{0D936862-0C09-4410-8CC3-E846F4E0AB7D}"/>
          </ac:spMkLst>
        </pc:spChg>
        <pc:spChg chg="mod">
          <ac:chgData name="sonali patnaik" userId="d14c52c813be6c83" providerId="LiveId" clId="{70FD7BC6-5FDD-4A63-96B2-57005B183266}" dt="2021-01-01T20:45:00.104" v="8527" actId="20577"/>
          <ac:spMkLst>
            <pc:docMk/>
            <pc:sldMk cId="3442300060" sldId="308"/>
            <ac:spMk id="11" creationId="{5F90CCB2-ACC6-4F84-950F-47803DE3201A}"/>
          </ac:spMkLst>
        </pc:spChg>
        <pc:graphicFrameChg chg="mod">
          <ac:chgData name="sonali patnaik" userId="d14c52c813be6c83" providerId="LiveId" clId="{70FD7BC6-5FDD-4A63-96B2-57005B183266}" dt="2021-01-01T20:29:18.312" v="8198" actId="339"/>
          <ac:graphicFrameMkLst>
            <pc:docMk/>
            <pc:sldMk cId="3442300060" sldId="308"/>
            <ac:graphicFrameMk id="10" creationId="{C239A0C5-3DC5-44E7-9484-DFAD4B48F715}"/>
          </ac:graphicFrameMkLst>
        </pc:graphicFrameChg>
      </pc:sldChg>
      <pc:sldChg chg="delSp modSp mod">
        <pc:chgData name="sonali patnaik" userId="d14c52c813be6c83" providerId="LiveId" clId="{70FD7BC6-5FDD-4A63-96B2-57005B183266}" dt="2021-01-01T20:14:33.806" v="8163" actId="14100"/>
        <pc:sldMkLst>
          <pc:docMk/>
          <pc:sldMk cId="2553247801" sldId="309"/>
        </pc:sldMkLst>
        <pc:spChg chg="mod">
          <ac:chgData name="sonali patnaik" userId="d14c52c813be6c83" providerId="LiveId" clId="{70FD7BC6-5FDD-4A63-96B2-57005B183266}" dt="2021-01-01T19:39:22.099" v="8044" actId="20577"/>
          <ac:spMkLst>
            <pc:docMk/>
            <pc:sldMk cId="2553247801" sldId="309"/>
            <ac:spMk id="2" creationId="{7D66D7E6-6575-402D-9CA5-E4607BA51073}"/>
          </ac:spMkLst>
        </pc:spChg>
        <pc:spChg chg="del mod">
          <ac:chgData name="sonali patnaik" userId="d14c52c813be6c83" providerId="LiveId" clId="{70FD7BC6-5FDD-4A63-96B2-57005B183266}" dt="2021-01-01T19:56:46.820" v="8049" actId="478"/>
          <ac:spMkLst>
            <pc:docMk/>
            <pc:sldMk cId="2553247801" sldId="309"/>
            <ac:spMk id="5" creationId="{CA53DDB2-6A37-4AF1-BF7D-53B754F64ED8}"/>
          </ac:spMkLst>
        </pc:spChg>
        <pc:graphicFrameChg chg="mod">
          <ac:chgData name="sonali patnaik" userId="d14c52c813be6c83" providerId="LiveId" clId="{70FD7BC6-5FDD-4A63-96B2-57005B183266}" dt="2021-01-01T20:14:33.806" v="8163" actId="14100"/>
          <ac:graphicFrameMkLst>
            <pc:docMk/>
            <pc:sldMk cId="2553247801" sldId="309"/>
            <ac:graphicFrameMk id="7" creationId="{1BA104B0-2E7C-4FEA-8324-D3043DFA1671}"/>
          </ac:graphicFrameMkLst>
        </pc:graphicFrameChg>
      </pc:sldChg>
      <pc:sldChg chg="modSp mod">
        <pc:chgData name="sonali patnaik" userId="d14c52c813be6c83" providerId="LiveId" clId="{70FD7BC6-5FDD-4A63-96B2-57005B183266}" dt="2021-01-01T20:53:31.222" v="8563" actId="255"/>
        <pc:sldMkLst>
          <pc:docMk/>
          <pc:sldMk cId="1570357528" sldId="310"/>
        </pc:sldMkLst>
        <pc:spChg chg="mod">
          <ac:chgData name="sonali patnaik" userId="d14c52c813be6c83" providerId="LiveId" clId="{70FD7BC6-5FDD-4A63-96B2-57005B183266}" dt="2021-01-01T20:48:11.327" v="8532"/>
          <ac:spMkLst>
            <pc:docMk/>
            <pc:sldMk cId="1570357528" sldId="310"/>
            <ac:spMk id="2" creationId="{F6067BCD-9C0B-4207-8171-DF15C9EA31D0}"/>
          </ac:spMkLst>
        </pc:spChg>
        <pc:graphicFrameChg chg="mod modGraphic">
          <ac:chgData name="sonali patnaik" userId="d14c52c813be6c83" providerId="LiveId" clId="{70FD7BC6-5FDD-4A63-96B2-57005B183266}" dt="2021-01-01T20:53:31.222" v="8563" actId="255"/>
          <ac:graphicFrameMkLst>
            <pc:docMk/>
            <pc:sldMk cId="1570357528" sldId="310"/>
            <ac:graphicFrameMk id="31" creationId="{A40EA749-EDD1-46DA-AED0-5CE114A712A7}"/>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t" anchorCtr="1"/>
          <a:lstStyle/>
          <a:p>
            <a:pPr algn="l">
              <a:defRPr sz="2128" b="1" i="0" u="none" strike="noStrike" kern="1200" spc="100" baseline="0">
                <a:solidFill>
                  <a:schemeClr val="lt1"/>
                </a:solidFill>
                <a:effectLst>
                  <a:outerShdw blurRad="50800" dist="38100" dir="5400000" algn="t" rotWithShape="0">
                    <a:prstClr val="black">
                      <a:alpha val="40000"/>
                    </a:prstClr>
                  </a:outerShdw>
                </a:effectLst>
                <a:latin typeface="+mn-lt"/>
                <a:ea typeface="+mn-ea"/>
                <a:cs typeface="+mn-cs"/>
              </a:defRPr>
            </a:pPr>
            <a:r>
              <a:rPr lang="en-US" sz="1500" dirty="0">
                <a:solidFill>
                  <a:schemeClr val="tx2">
                    <a:lumMod val="75000"/>
                  </a:schemeClr>
                </a:solidFill>
                <a:latin typeface="Arial" panose="020B0604020202020204" pitchFamily="34" charset="0"/>
                <a:cs typeface="Arial" panose="020B0604020202020204" pitchFamily="34" charset="0"/>
              </a:rPr>
              <a:t>Intelligent</a:t>
            </a:r>
            <a:r>
              <a:rPr lang="en-US" sz="1500" baseline="0" dirty="0">
                <a:solidFill>
                  <a:schemeClr val="tx2">
                    <a:lumMod val="75000"/>
                  </a:schemeClr>
                </a:solidFill>
                <a:latin typeface="Arial" panose="020B0604020202020204" pitchFamily="34" charset="0"/>
                <a:cs typeface="Arial" panose="020B0604020202020204" pitchFamily="34" charset="0"/>
              </a:rPr>
              <a:t> Automation Market Value</a:t>
            </a:r>
            <a:endParaRPr lang="en-US" sz="1500" dirty="0">
              <a:solidFill>
                <a:schemeClr val="tx2">
                  <a:lumMod val="75000"/>
                </a:schemeClr>
              </a:solidFill>
              <a:latin typeface="Arial" panose="020B0604020202020204" pitchFamily="34" charset="0"/>
              <a:cs typeface="Arial" panose="020B0604020202020204" pitchFamily="34" charset="0"/>
            </a:endParaRPr>
          </a:p>
        </c:rich>
      </c:tx>
      <c:layout>
        <c:manualLayout>
          <c:xMode val="edge"/>
          <c:yMode val="edge"/>
          <c:x val="0.12668296804663143"/>
          <c:y val="4.1560908522767205E-2"/>
        </c:manualLayout>
      </c:layout>
      <c:overlay val="0"/>
      <c:spPr>
        <a:noFill/>
        <a:ln>
          <a:noFill/>
        </a:ln>
        <a:effectLst/>
      </c:spPr>
      <c:txPr>
        <a:bodyPr rot="0" spcFirstLastPara="1" vertOverflow="ellipsis" vert="horz" wrap="square" anchor="t" anchorCtr="1"/>
        <a:lstStyle/>
        <a:p>
          <a:pPr algn="l">
            <a:defRPr sz="2128" b="1" i="0" u="none" strike="noStrike" kern="1200" spc="100" baseline="0">
              <a:solidFill>
                <a:schemeClr val="lt1"/>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gradFill rotWithShape="1">
              <a:gsLst>
                <a:gs pos="0">
                  <a:schemeClr val="accent5">
                    <a:tint val="94000"/>
                    <a:satMod val="105000"/>
                    <a:lumMod val="102000"/>
                  </a:schemeClr>
                </a:gs>
                <a:gs pos="100000">
                  <a:schemeClr val="accent5">
                    <a:shade val="74000"/>
                    <a:satMod val="128000"/>
                    <a:lumMod val="100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trendline>
            <c:spPr>
              <a:ln w="19050" cap="rnd">
                <a:solidFill>
                  <a:schemeClr val="accent5"/>
                </a:solidFill>
              </a:ln>
              <a:effectLst/>
            </c:spPr>
            <c:trendlineType val="linear"/>
            <c:dispRSqr val="0"/>
            <c:dispEq val="0"/>
          </c:trendline>
          <c:trendline>
            <c:spPr>
              <a:ln w="19050" cap="rnd">
                <a:solidFill>
                  <a:schemeClr val="tx2">
                    <a:lumMod val="75000"/>
                  </a:schemeClr>
                </a:solidFill>
                <a:prstDash val="sysDot"/>
              </a:ln>
              <a:effectLst/>
            </c:spPr>
            <c:trendlineType val="linear"/>
            <c:dispRSqr val="0"/>
            <c:dispEq val="0"/>
          </c:trendline>
          <c:cat>
            <c:numRef>
              <c:f>Sheet1!$A$2:$A$8</c:f>
              <c:numCache>
                <c:formatCode>General</c:formatCode>
                <c:ptCount val="7"/>
                <c:pt idx="0">
                  <c:v>2019</c:v>
                </c:pt>
                <c:pt idx="1">
                  <c:v>2020</c:v>
                </c:pt>
                <c:pt idx="2">
                  <c:v>2021</c:v>
                </c:pt>
                <c:pt idx="3">
                  <c:v>2022</c:v>
                </c:pt>
                <c:pt idx="4">
                  <c:v>2023</c:v>
                </c:pt>
                <c:pt idx="5">
                  <c:v>2024</c:v>
                </c:pt>
                <c:pt idx="6">
                  <c:v>2025</c:v>
                </c:pt>
              </c:numCache>
            </c:numRef>
          </c:cat>
          <c:val>
            <c:numRef>
              <c:f>Sheet1!$B$2:$B$8</c:f>
              <c:numCache>
                <c:formatCode>General</c:formatCode>
                <c:ptCount val="7"/>
                <c:pt idx="0">
                  <c:v>8.1999999999999993</c:v>
                </c:pt>
                <c:pt idx="1">
                  <c:v>9.6999999999999993</c:v>
                </c:pt>
                <c:pt idx="2">
                  <c:v>10.9</c:v>
                </c:pt>
                <c:pt idx="3">
                  <c:v>12.1</c:v>
                </c:pt>
                <c:pt idx="4">
                  <c:v>13.7</c:v>
                </c:pt>
                <c:pt idx="5">
                  <c:v>14.3</c:v>
                </c:pt>
                <c:pt idx="6">
                  <c:v>15.8</c:v>
                </c:pt>
              </c:numCache>
            </c:numRef>
          </c:val>
          <c:extLst>
            <c:ext xmlns:c16="http://schemas.microsoft.com/office/drawing/2014/chart" uri="{C3380CC4-5D6E-409C-BE32-E72D297353CC}">
              <c16:uniqueId val="{00000000-C51D-46F5-9196-53CCBDBA0D25}"/>
            </c:ext>
          </c:extLst>
        </c:ser>
        <c:dLbls>
          <c:dLblPos val="outEnd"/>
          <c:showLegendKey val="0"/>
          <c:showVal val="1"/>
          <c:showCatName val="0"/>
          <c:showSerName val="0"/>
          <c:showPercent val="0"/>
          <c:showBubbleSize val="0"/>
        </c:dLbls>
        <c:gapWidth val="100"/>
        <c:overlap val="-24"/>
        <c:axId val="1048609999"/>
        <c:axId val="1048610831"/>
      </c:barChart>
      <c:catAx>
        <c:axId val="1048609999"/>
        <c:scaling>
          <c:orientation val="minMax"/>
        </c:scaling>
        <c:delete val="0"/>
        <c:axPos val="b"/>
        <c:title>
          <c:tx>
            <c:rich>
              <a:bodyPr rot="0" spcFirstLastPara="1" vertOverflow="ellipsis" vert="horz" wrap="square" anchor="ctr" anchorCtr="1"/>
              <a:lstStyle/>
              <a:p>
                <a:pPr>
                  <a:defRPr sz="1100" b="1" i="0" u="none" strike="noStrike" kern="1200" cap="all" baseline="0">
                    <a:solidFill>
                      <a:schemeClr val="tx2">
                        <a:lumMod val="75000"/>
                      </a:schemeClr>
                    </a:solidFill>
                    <a:latin typeface="+mn-lt"/>
                    <a:ea typeface="+mn-ea"/>
                    <a:cs typeface="+mn-cs"/>
                  </a:defRPr>
                </a:pPr>
                <a:r>
                  <a:rPr lang="en-IN" sz="1100" dirty="0">
                    <a:solidFill>
                      <a:schemeClr val="tx2">
                        <a:lumMod val="75000"/>
                      </a:schemeClr>
                    </a:solidFill>
                    <a:latin typeface="Arial" panose="020B0604020202020204" pitchFamily="34" charset="0"/>
                    <a:cs typeface="Arial" panose="020B0604020202020204" pitchFamily="34" charset="0"/>
                  </a:rPr>
                  <a:t>Year</a:t>
                </a:r>
              </a:p>
            </c:rich>
          </c:tx>
          <c:layout>
            <c:manualLayout>
              <c:xMode val="edge"/>
              <c:yMode val="edge"/>
              <c:x val="0.4492707594590673"/>
              <c:y val="0.93773214576167152"/>
            </c:manualLayout>
          </c:layout>
          <c:overlay val="0"/>
          <c:spPr>
            <a:noFill/>
            <a:ln>
              <a:noFill/>
            </a:ln>
            <a:effectLst/>
          </c:spPr>
          <c:txPr>
            <a:bodyPr rot="0" spcFirstLastPara="1" vertOverflow="ellipsis" vert="horz" wrap="square" anchor="ctr" anchorCtr="1"/>
            <a:lstStyle/>
            <a:p>
              <a:pPr>
                <a:defRPr sz="1100" b="1" i="0" u="none" strike="noStrike" kern="1200" cap="all" baseline="0">
                  <a:solidFill>
                    <a:schemeClr val="tx2">
                      <a:lumMod val="75000"/>
                    </a:schemeClr>
                  </a:solidFill>
                  <a:latin typeface="+mn-lt"/>
                  <a:ea typeface="+mn-ea"/>
                  <a:cs typeface="+mn-cs"/>
                </a:defRPr>
              </a:pPr>
              <a:endParaRPr lang="en-US"/>
            </a:p>
          </c:txPr>
        </c:title>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solidFill>
                <a:latin typeface="+mn-lt"/>
                <a:ea typeface="+mn-ea"/>
                <a:cs typeface="+mn-cs"/>
              </a:defRPr>
            </a:pPr>
            <a:endParaRPr lang="en-US"/>
          </a:p>
        </c:txPr>
        <c:crossAx val="1048610831"/>
        <c:crosses val="autoZero"/>
        <c:auto val="1"/>
        <c:lblAlgn val="ctr"/>
        <c:lblOffset val="100"/>
        <c:noMultiLvlLbl val="0"/>
      </c:catAx>
      <c:valAx>
        <c:axId val="1048610831"/>
        <c:scaling>
          <c:orientation val="minMax"/>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100" b="1" i="0" u="none" strike="noStrike" kern="1200" cap="all" baseline="0">
                    <a:solidFill>
                      <a:schemeClr val="tx2">
                        <a:lumMod val="75000"/>
                      </a:schemeClr>
                    </a:solidFill>
                    <a:latin typeface="Arial" panose="020B0604020202020204" pitchFamily="34" charset="0"/>
                    <a:ea typeface="+mn-ea"/>
                    <a:cs typeface="Arial" panose="020B0604020202020204" pitchFamily="34" charset="0"/>
                  </a:defRPr>
                </a:pPr>
                <a:r>
                  <a:rPr lang="en-IN" sz="1100" dirty="0">
                    <a:solidFill>
                      <a:schemeClr val="tx2">
                        <a:lumMod val="75000"/>
                      </a:schemeClr>
                    </a:solidFill>
                    <a:latin typeface="Arial" panose="020B0604020202020204" pitchFamily="34" charset="0"/>
                    <a:cs typeface="Arial" panose="020B0604020202020204" pitchFamily="34" charset="0"/>
                  </a:rPr>
                  <a:t>$ Billion</a:t>
                </a:r>
              </a:p>
            </c:rich>
          </c:tx>
          <c:overlay val="0"/>
          <c:spPr>
            <a:noFill/>
            <a:ln>
              <a:noFill/>
            </a:ln>
            <a:effectLst/>
          </c:spPr>
          <c:txPr>
            <a:bodyPr rot="-5400000" spcFirstLastPara="1" vertOverflow="ellipsis" vert="horz" wrap="square" anchor="ctr" anchorCtr="1"/>
            <a:lstStyle/>
            <a:p>
              <a:pPr>
                <a:defRPr sz="1100" b="1" i="0" u="none" strike="noStrike" kern="1200" cap="all" baseline="0">
                  <a:solidFill>
                    <a:schemeClr val="tx2">
                      <a:lumMod val="7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solidFill>
                <a:latin typeface="+mn-lt"/>
                <a:ea typeface="+mn-ea"/>
                <a:cs typeface="+mn-cs"/>
              </a:defRPr>
            </a:pPr>
            <a:endParaRPr lang="en-US"/>
          </a:p>
        </c:txPr>
        <c:crossAx val="10486099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lumMod val="75000"/>
      </a:schemeClr>
    </a:solidFill>
    <a:ln>
      <a:noFill/>
    </a:ln>
    <a:effectLst/>
    <a:scene3d>
      <a:camera prst="orthographicFront"/>
      <a:lightRig rig="balanced" dir="t">
        <a:rot lat="0" lon="0" rev="8700000"/>
      </a:lightRig>
    </a:scene3d>
    <a:sp3d>
      <a:bevelT w="190500" h="38100"/>
    </a:sp3d>
  </c:spPr>
  <c:txPr>
    <a:bodyPr/>
    <a:lstStyle/>
    <a:p>
      <a:pPr>
        <a:defRPr>
          <a:solidFill>
            <a:schemeClr val="lt1"/>
          </a:solidFill>
          <a:latin typeface="+mn-lt"/>
          <a:ea typeface="+mn-ea"/>
          <a:cs typeface="+mn-cs"/>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lang="en-US" sz="1400" b="0" i="0" u="none" strike="noStrike" kern="1200" baseline="0">
                <a:solidFill>
                  <a:schemeClr val="tx1"/>
                </a:solidFill>
                <a:effectLst/>
                <a:latin typeface="Arial" panose="020B0604020202020204" pitchFamily="34" charset="0"/>
                <a:ea typeface="+mn-ea"/>
                <a:cs typeface="Arial" panose="020B0604020202020204" pitchFamily="34" charset="0"/>
              </a:defRPr>
            </a:pPr>
            <a:r>
              <a:rPr lang="en-US" sz="1400" b="1" dirty="0">
                <a:solidFill>
                  <a:schemeClr val="tx2">
                    <a:lumMod val="75000"/>
                  </a:schemeClr>
                </a:solidFill>
              </a:rPr>
              <a:t>Market share by region</a:t>
            </a:r>
          </a:p>
        </c:rich>
      </c:tx>
      <c:layout>
        <c:manualLayout>
          <c:xMode val="edge"/>
          <c:yMode val="edge"/>
          <c:x val="0.25854569798208415"/>
          <c:y val="2.4723713878570263E-2"/>
        </c:manualLayout>
      </c:layout>
      <c:overlay val="0"/>
      <c:spPr>
        <a:noFill/>
        <a:ln>
          <a:noFill/>
        </a:ln>
        <a:effectLst/>
      </c:spPr>
      <c:txPr>
        <a:bodyPr rot="0" spcFirstLastPara="1" vertOverflow="ellipsis" vert="horz" wrap="square" anchor="ctr" anchorCtr="1"/>
        <a:lstStyle/>
        <a:p>
          <a:pPr>
            <a:defRPr lang="en-US" sz="1400" b="0" i="0" u="none" strike="noStrike" kern="1200" baseline="0">
              <a:solidFill>
                <a:schemeClr val="tx1"/>
              </a:solidFill>
              <a:effectLst/>
              <a:latin typeface="Arial" panose="020B0604020202020204" pitchFamily="34" charset="0"/>
              <a:ea typeface="+mn-ea"/>
              <a:cs typeface="Arial" panose="020B0604020202020204" pitchFamily="34" charset="0"/>
            </a:defRPr>
          </a:pPr>
          <a:endParaRPr lang="en-US"/>
        </a:p>
      </c:txPr>
    </c:title>
    <c:autoTitleDeleted val="0"/>
    <c:plotArea>
      <c:layout/>
      <c:pieChart>
        <c:varyColors val="1"/>
        <c:ser>
          <c:idx val="0"/>
          <c:order val="0"/>
          <c:tx>
            <c:strRef>
              <c:f>Sheet1!$B$1</c:f>
              <c:strCache>
                <c:ptCount val="1"/>
                <c:pt idx="0">
                  <c:v>Sales</c:v>
                </c:pt>
              </c:strCache>
            </c:strRef>
          </c:tx>
          <c:dPt>
            <c:idx val="0"/>
            <c:bubble3D val="0"/>
            <c:spPr>
              <a:gradFill rotWithShape="1">
                <a:gsLst>
                  <a:gs pos="0">
                    <a:schemeClr val="accent5">
                      <a:shade val="58000"/>
                      <a:tint val="94000"/>
                      <a:satMod val="105000"/>
                      <a:lumMod val="102000"/>
                    </a:schemeClr>
                  </a:gs>
                  <a:gs pos="100000">
                    <a:schemeClr val="accent5">
                      <a:shade val="58000"/>
                      <a:shade val="74000"/>
                      <a:satMod val="128000"/>
                      <a:lumMod val="100000"/>
                    </a:schemeClr>
                  </a:gs>
                </a:gsLst>
                <a:lin ang="5400000" scaled="0"/>
              </a:gradFill>
              <a:ln>
                <a:noFill/>
              </a:ln>
              <a:effectLst/>
            </c:spPr>
            <c:extLst>
              <c:ext xmlns:c16="http://schemas.microsoft.com/office/drawing/2014/chart" uri="{C3380CC4-5D6E-409C-BE32-E72D297353CC}">
                <c16:uniqueId val="{00000001-B2C6-41A7-907D-283C4DE2B6B9}"/>
              </c:ext>
            </c:extLst>
          </c:dPt>
          <c:dPt>
            <c:idx val="1"/>
            <c:bubble3D val="0"/>
            <c:spPr>
              <a:gradFill rotWithShape="1">
                <a:gsLst>
                  <a:gs pos="0">
                    <a:schemeClr val="accent5">
                      <a:shade val="86000"/>
                      <a:tint val="94000"/>
                      <a:satMod val="105000"/>
                      <a:lumMod val="102000"/>
                    </a:schemeClr>
                  </a:gs>
                  <a:gs pos="100000">
                    <a:schemeClr val="accent5">
                      <a:shade val="86000"/>
                      <a:shade val="74000"/>
                      <a:satMod val="128000"/>
                      <a:lumMod val="100000"/>
                    </a:schemeClr>
                  </a:gs>
                </a:gsLst>
                <a:lin ang="5400000" scaled="0"/>
              </a:gradFill>
              <a:ln>
                <a:noFill/>
              </a:ln>
              <a:effectLst/>
            </c:spPr>
            <c:extLst>
              <c:ext xmlns:c16="http://schemas.microsoft.com/office/drawing/2014/chart" uri="{C3380CC4-5D6E-409C-BE32-E72D297353CC}">
                <c16:uniqueId val="{00000003-B2C6-41A7-907D-283C4DE2B6B9}"/>
              </c:ext>
            </c:extLst>
          </c:dPt>
          <c:dPt>
            <c:idx val="2"/>
            <c:bubble3D val="0"/>
            <c:spPr>
              <a:gradFill rotWithShape="1">
                <a:gsLst>
                  <a:gs pos="0">
                    <a:schemeClr val="accent5">
                      <a:tint val="86000"/>
                      <a:tint val="94000"/>
                      <a:satMod val="105000"/>
                      <a:lumMod val="102000"/>
                    </a:schemeClr>
                  </a:gs>
                  <a:gs pos="100000">
                    <a:schemeClr val="accent5">
                      <a:tint val="86000"/>
                      <a:shade val="74000"/>
                      <a:satMod val="128000"/>
                      <a:lumMod val="100000"/>
                    </a:schemeClr>
                  </a:gs>
                </a:gsLst>
                <a:lin ang="5400000" scaled="0"/>
              </a:gradFill>
              <a:ln>
                <a:noFill/>
              </a:ln>
              <a:effectLst/>
            </c:spPr>
            <c:extLst>
              <c:ext xmlns:c16="http://schemas.microsoft.com/office/drawing/2014/chart" uri="{C3380CC4-5D6E-409C-BE32-E72D297353CC}">
                <c16:uniqueId val="{00000005-B2C6-41A7-907D-283C4DE2B6B9}"/>
              </c:ext>
            </c:extLst>
          </c:dPt>
          <c:dPt>
            <c:idx val="3"/>
            <c:bubble3D val="0"/>
            <c:spPr>
              <a:gradFill rotWithShape="1">
                <a:gsLst>
                  <a:gs pos="0">
                    <a:schemeClr val="accent5">
                      <a:tint val="58000"/>
                      <a:tint val="94000"/>
                      <a:satMod val="105000"/>
                      <a:lumMod val="102000"/>
                    </a:schemeClr>
                  </a:gs>
                  <a:gs pos="100000">
                    <a:schemeClr val="accent5">
                      <a:tint val="58000"/>
                      <a:shade val="74000"/>
                      <a:satMod val="128000"/>
                      <a:lumMod val="100000"/>
                    </a:schemeClr>
                  </a:gs>
                </a:gsLst>
                <a:lin ang="5400000" scaled="0"/>
              </a:gradFill>
              <a:ln>
                <a:noFill/>
              </a:ln>
              <a:effectLst/>
            </c:spPr>
            <c:extLst>
              <c:ext xmlns:c16="http://schemas.microsoft.com/office/drawing/2014/chart" uri="{C3380CC4-5D6E-409C-BE32-E72D297353CC}">
                <c16:uniqueId val="{00000007-B2C6-41A7-907D-283C4DE2B6B9}"/>
              </c:ext>
            </c:extLst>
          </c:dPt>
          <c:dLbls>
            <c:dLbl>
              <c:idx val="0"/>
              <c:layout>
                <c:manualLayout>
                  <c:x val="-0.14658446002564787"/>
                  <c:y val="0.1672429978650687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C6-41A7-907D-283C4DE2B6B9}"/>
                </c:ext>
              </c:extLst>
            </c:dLbl>
            <c:dLbl>
              <c:idx val="3"/>
              <c:showLegendKey val="0"/>
              <c:showVal val="1"/>
              <c:showCatName val="1"/>
              <c:showSerName val="0"/>
              <c:showPercent val="0"/>
              <c:showBubbleSize val="0"/>
              <c:extLst>
                <c:ext xmlns:c15="http://schemas.microsoft.com/office/drawing/2012/chart" uri="{CE6537A1-D6FC-4f65-9D91-7224C49458BB}">
                  <c15:layout>
                    <c:manualLayout>
                      <c:w val="0.2078272604588394"/>
                      <c:h val="0.22067425005506833"/>
                    </c:manualLayout>
                  </c15:layout>
                </c:ext>
                <c:ext xmlns:c16="http://schemas.microsoft.com/office/drawing/2014/chart" uri="{C3380CC4-5D6E-409C-BE32-E72D297353CC}">
                  <c16:uniqueId val="{00000007-B2C6-41A7-907D-283C4DE2B6B9}"/>
                </c:ext>
              </c:extLst>
            </c:dLbl>
            <c:spPr>
              <a:noFill/>
              <a:ln>
                <a:noFill/>
              </a:ln>
              <a:effectLst/>
            </c:spPr>
            <c:txPr>
              <a:bodyPr rot="0" spcFirstLastPara="1" vertOverflow="ellipsis" vert="horz" wrap="square" anchor="ctr" anchorCtr="1"/>
              <a:lstStyle/>
              <a:p>
                <a:pPr>
                  <a:defRPr lang="en-US" sz="1100" b="0" i="0" u="none" strike="noStrike" kern="1200" baseline="0">
                    <a:solidFill>
                      <a:schemeClr val="tx2">
                        <a:lumMod val="75000"/>
                      </a:schemeClr>
                    </a:solidFill>
                    <a:effectLst/>
                    <a:latin typeface="Arial" panose="020B0604020202020204" pitchFamily="34" charset="0"/>
                    <a:ea typeface="+mn-ea"/>
                    <a:cs typeface="Arial" panose="020B0604020202020204" pitchFamily="34" charset="0"/>
                  </a:defRPr>
                </a:pPr>
                <a:endParaRPr lang="en-US"/>
              </a:p>
            </c:txPr>
            <c:showLegendKey val="0"/>
            <c:showVal val="1"/>
            <c:showCatName val="1"/>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Sheet1!$A$2:$A$5</c:f>
              <c:strCache>
                <c:ptCount val="4"/>
                <c:pt idx="0">
                  <c:v>North America</c:v>
                </c:pt>
                <c:pt idx="1">
                  <c:v>Europe</c:v>
                </c:pt>
                <c:pt idx="2">
                  <c:v>Asia Pacific</c:v>
                </c:pt>
                <c:pt idx="3">
                  <c:v>Rest of the world</c:v>
                </c:pt>
              </c:strCache>
            </c:strRef>
          </c:cat>
          <c:val>
            <c:numRef>
              <c:f>Sheet1!$B$2:$B$5</c:f>
              <c:numCache>
                <c:formatCode>0.00%</c:formatCode>
                <c:ptCount val="4"/>
                <c:pt idx="0">
                  <c:v>0.42059999999999997</c:v>
                </c:pt>
                <c:pt idx="1">
                  <c:v>0.2757</c:v>
                </c:pt>
                <c:pt idx="2">
                  <c:v>0.24149999999999999</c:v>
                </c:pt>
                <c:pt idx="3">
                  <c:v>6.2199999999999998E-2</c:v>
                </c:pt>
              </c:numCache>
            </c:numRef>
          </c:val>
          <c:extLst>
            <c:ext xmlns:c16="http://schemas.microsoft.com/office/drawing/2014/chart" uri="{C3380CC4-5D6E-409C-BE32-E72D297353CC}">
              <c16:uniqueId val="{00000008-B2C6-41A7-907D-283C4DE2B6B9}"/>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lang="en-US" sz="1200" b="0" i="0" u="none" strike="noStrike" kern="1200" baseline="0">
                <a:solidFill>
                  <a:schemeClr val="tx2">
                    <a:lumMod val="75000"/>
                  </a:schemeClr>
                </a:solidFill>
                <a:effectLst/>
                <a:latin typeface="Arial" panose="020B0604020202020204" pitchFamily="34" charset="0"/>
                <a:ea typeface="+mn-ea"/>
                <a:cs typeface="Arial" panose="020B0604020202020204" pitchFamily="34" charset="0"/>
              </a:defRPr>
            </a:pPr>
            <a:endParaRPr lang="en-US"/>
          </a:p>
        </c:txPr>
      </c:legendEntry>
      <c:legendEntry>
        <c:idx val="1"/>
        <c:txPr>
          <a:bodyPr rot="0" spcFirstLastPara="1" vertOverflow="ellipsis" vert="horz" wrap="square" anchor="ctr" anchorCtr="1"/>
          <a:lstStyle/>
          <a:p>
            <a:pPr>
              <a:defRPr lang="en-US" sz="1200" b="0" i="0" u="none" strike="noStrike" kern="1200" baseline="0">
                <a:solidFill>
                  <a:schemeClr val="tx2">
                    <a:lumMod val="75000"/>
                  </a:schemeClr>
                </a:solidFill>
                <a:effectLst/>
                <a:latin typeface="Arial" panose="020B0604020202020204" pitchFamily="34" charset="0"/>
                <a:ea typeface="+mn-ea"/>
                <a:cs typeface="Arial" panose="020B0604020202020204" pitchFamily="34" charset="0"/>
              </a:defRPr>
            </a:pPr>
            <a:endParaRPr lang="en-US"/>
          </a:p>
        </c:txPr>
      </c:legendEntry>
      <c:legendEntry>
        <c:idx val="2"/>
        <c:txPr>
          <a:bodyPr rot="0" spcFirstLastPara="1" vertOverflow="ellipsis" vert="horz" wrap="square" anchor="ctr" anchorCtr="1"/>
          <a:lstStyle/>
          <a:p>
            <a:pPr>
              <a:defRPr lang="en-US" sz="1200" b="0" i="0" u="none" strike="noStrike" kern="1200" baseline="0">
                <a:solidFill>
                  <a:schemeClr val="tx2">
                    <a:lumMod val="75000"/>
                  </a:schemeClr>
                </a:solidFill>
                <a:effectLst/>
                <a:latin typeface="Arial" panose="020B0604020202020204" pitchFamily="34" charset="0"/>
                <a:ea typeface="+mn-ea"/>
                <a:cs typeface="Arial" panose="020B0604020202020204" pitchFamily="34" charset="0"/>
              </a:defRPr>
            </a:pPr>
            <a:endParaRPr lang="en-US"/>
          </a:p>
        </c:txPr>
      </c:legendEntry>
      <c:legendEntry>
        <c:idx val="3"/>
        <c:txPr>
          <a:bodyPr rot="0" spcFirstLastPara="1" vertOverflow="ellipsis" vert="horz" wrap="square" anchor="ctr" anchorCtr="1"/>
          <a:lstStyle/>
          <a:p>
            <a:pPr>
              <a:defRPr lang="en-US" sz="1200" b="0" i="0" u="none" strike="noStrike" kern="1200" baseline="0">
                <a:solidFill>
                  <a:schemeClr val="tx2">
                    <a:lumMod val="75000"/>
                  </a:schemeClr>
                </a:solidFill>
                <a:effectLst/>
                <a:latin typeface="Arial" panose="020B0604020202020204" pitchFamily="34" charset="0"/>
                <a:ea typeface="+mn-ea"/>
                <a:cs typeface="Arial" panose="020B0604020202020204" pitchFamily="34" charset="0"/>
              </a:defRPr>
            </a:pPr>
            <a:endParaRPr lang="en-US"/>
          </a:p>
        </c:txPr>
      </c:legendEntry>
      <c:overlay val="0"/>
      <c:spPr>
        <a:noFill/>
        <a:ln>
          <a:noFill/>
        </a:ln>
        <a:effectLst/>
      </c:spPr>
      <c:txPr>
        <a:bodyPr rot="0" spcFirstLastPara="1" vertOverflow="ellipsis" vert="horz" wrap="square" anchor="ctr" anchorCtr="1"/>
        <a:lstStyle/>
        <a:p>
          <a:pPr>
            <a:defRPr lang="en-US" sz="1400" b="0" i="0" u="none" strike="noStrike" kern="1200" baseline="0">
              <a:solidFill>
                <a:schemeClr val="tx2">
                  <a:lumMod val="75000"/>
                </a:schemeClr>
              </a:solidFill>
              <a:effectLst/>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lumMod val="75000"/>
      </a:schemeClr>
    </a:solidFill>
    <a:ln>
      <a:noFill/>
    </a:ln>
    <a:effectLst/>
    <a:scene3d>
      <a:camera prst="orthographicFront"/>
      <a:lightRig rig="threePt" dir="t"/>
    </a:scene3d>
    <a:sp3d>
      <a:bevelT w="190500" h="38100"/>
    </a:sp3d>
  </c:spPr>
  <c:txPr>
    <a:bodyPr/>
    <a:lstStyle/>
    <a:p>
      <a:pPr marL="0" indent="0" algn="just" defTabSz="914400" rtl="0" eaLnBrk="1" latinLnBrk="0" hangingPunct="1">
        <a:lnSpc>
          <a:spcPct val="110000"/>
        </a:lnSpc>
        <a:spcBef>
          <a:spcPts val="1000"/>
        </a:spcBef>
        <a:buSzPct val="125000"/>
        <a:buFont typeface="Arial" panose="020B0604020202020204" pitchFamily="34" charset="0"/>
        <a:buNone/>
        <a:defRPr lang="en-US" sz="1400" b="0" i="0" kern="1200">
          <a:solidFill>
            <a:schemeClr val="tx1"/>
          </a:solidFill>
          <a:effectLst/>
          <a:latin typeface="Arial" panose="020B0604020202020204" pitchFamily="34" charset="0"/>
          <a:ea typeface="+mn-ea"/>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100" b="1" i="0" u="none" strike="noStrike" kern="1200" spc="0" baseline="0">
                <a:solidFill>
                  <a:schemeClr val="tx2">
                    <a:lumMod val="40000"/>
                    <a:lumOff val="60000"/>
                  </a:schemeClr>
                </a:solidFill>
                <a:latin typeface="Arial" panose="020B0604020202020204" pitchFamily="34" charset="0"/>
                <a:ea typeface="+mn-ea"/>
                <a:cs typeface="Arial" panose="020B0604020202020204" pitchFamily="34" charset="0"/>
              </a:defRPr>
            </a:pPr>
            <a:r>
              <a:rPr lang="en-IN" sz="1100" b="1" dirty="0">
                <a:solidFill>
                  <a:schemeClr val="tx2">
                    <a:lumMod val="40000"/>
                    <a:lumOff val="60000"/>
                  </a:schemeClr>
                </a:solidFill>
                <a:latin typeface="Arial" panose="020B0604020202020204" pitchFamily="34" charset="0"/>
                <a:cs typeface="Arial" panose="020B0604020202020204" pitchFamily="34" charset="0"/>
              </a:rPr>
              <a:t>2019 Revenue ($ Million)</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2">
                  <a:lumMod val="40000"/>
                  <a:lumOff val="60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Sheet1!$B$1</c:f>
              <c:strCache>
                <c:ptCount val="1"/>
                <c:pt idx="0">
                  <c:v>Revenue</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2">
                        <a:lumMod val="7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#,##0</c:formatCode>
                <c:ptCount val="3"/>
                <c:pt idx="0">
                  <c:v>79139</c:v>
                </c:pt>
                <c:pt idx="1">
                  <c:v>79591</c:v>
                </c:pt>
                <c:pt idx="2">
                  <c:v>77147</c:v>
                </c:pt>
              </c:numCache>
            </c:numRef>
          </c:val>
          <c:extLst>
            <c:ext xmlns:c16="http://schemas.microsoft.com/office/drawing/2014/chart" uri="{C3380CC4-5D6E-409C-BE32-E72D297353CC}">
              <c16:uniqueId val="{00000000-C820-4DD0-AF4F-7CF0B8979C32}"/>
            </c:ext>
          </c:extLst>
        </c:ser>
        <c:ser>
          <c:idx val="1"/>
          <c:order val="1"/>
          <c:tx>
            <c:strRef>
              <c:f>Sheet1!$C$1</c:f>
              <c:strCache>
                <c:ptCount val="1"/>
                <c:pt idx="0">
                  <c:v>Gross Profit</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Sheet1!$C$2:$C$4</c:f>
              <c:numCache>
                <c:formatCode>#,##0</c:formatCode>
                <c:ptCount val="3"/>
                <c:pt idx="0">
                  <c:v>36943</c:v>
                </c:pt>
                <c:pt idx="1">
                  <c:v>36936</c:v>
                </c:pt>
                <c:pt idx="2">
                  <c:v>36488</c:v>
                </c:pt>
              </c:numCache>
            </c:numRef>
          </c:val>
          <c:extLst>
            <c:ext xmlns:c16="http://schemas.microsoft.com/office/drawing/2014/chart" uri="{C3380CC4-5D6E-409C-BE32-E72D297353CC}">
              <c16:uniqueId val="{00000001-C820-4DD0-AF4F-7CF0B8979C32}"/>
            </c:ext>
          </c:extLst>
        </c:ser>
        <c:ser>
          <c:idx val="2"/>
          <c:order val="2"/>
          <c:tx>
            <c:strRef>
              <c:f>Sheet1!$D$1</c:f>
              <c:strCache>
                <c:ptCount val="1"/>
                <c:pt idx="0">
                  <c:v>Net Income</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Sheet1!$D$2:$D$4</c:f>
              <c:numCache>
                <c:formatCode>#,##0</c:formatCode>
                <c:ptCount val="3"/>
                <c:pt idx="0">
                  <c:v>5753</c:v>
                </c:pt>
                <c:pt idx="1">
                  <c:v>8728</c:v>
                </c:pt>
                <c:pt idx="2">
                  <c:v>9431</c:v>
                </c:pt>
              </c:numCache>
            </c:numRef>
          </c:val>
          <c:extLst>
            <c:ext xmlns:c16="http://schemas.microsoft.com/office/drawing/2014/chart" uri="{C3380CC4-5D6E-409C-BE32-E72D297353CC}">
              <c16:uniqueId val="{00000002-C820-4DD0-AF4F-7CF0B8979C32}"/>
            </c:ext>
          </c:extLst>
        </c:ser>
        <c:dLbls>
          <c:dLblPos val="outEnd"/>
          <c:showLegendKey val="0"/>
          <c:showVal val="1"/>
          <c:showCatName val="0"/>
          <c:showSerName val="0"/>
          <c:showPercent val="0"/>
          <c:showBubbleSize val="0"/>
        </c:dLbls>
        <c:gapWidth val="219"/>
        <c:overlap val="-27"/>
        <c:axId val="1875084335"/>
        <c:axId val="1875085999"/>
      </c:barChart>
      <c:catAx>
        <c:axId val="1875084335"/>
        <c:scaling>
          <c:orientation val="minMax"/>
        </c:scaling>
        <c:delete val="0"/>
        <c:axPos val="b"/>
        <c:title>
          <c:tx>
            <c:rich>
              <a:bodyPr rot="0" spcFirstLastPara="1" vertOverflow="ellipsis" vert="horz" wrap="square" anchor="ctr" anchorCtr="1"/>
              <a:lstStyle/>
              <a:p>
                <a:pPr>
                  <a:defRPr sz="11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r>
                  <a:rPr lang="en-IN" sz="1100" b="1" dirty="0">
                    <a:solidFill>
                      <a:schemeClr val="tx2">
                        <a:lumMod val="60000"/>
                        <a:lumOff val="40000"/>
                      </a:schemeClr>
                    </a:solidFill>
                    <a:latin typeface="Arial" panose="020B0604020202020204" pitchFamily="34" charset="0"/>
                    <a:cs typeface="Arial" panose="020B0604020202020204" pitchFamily="34" charset="0"/>
                  </a:rPr>
                  <a:t>Years</a:t>
                </a:r>
              </a:p>
            </c:rich>
          </c:tx>
          <c:overlay val="0"/>
          <c:spPr>
            <a:noFill/>
            <a:ln>
              <a:noFill/>
            </a:ln>
            <a:effectLst/>
          </c:spPr>
          <c:txPr>
            <a:bodyPr rot="0" spcFirstLastPara="1" vertOverflow="ellipsis" vert="horz" wrap="square" anchor="ctr" anchorCtr="1"/>
            <a:lstStyle/>
            <a:p>
              <a:pPr>
                <a:defRPr sz="11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2">
                    <a:lumMod val="75000"/>
                  </a:schemeClr>
                </a:solidFill>
                <a:latin typeface="Arial" panose="020B0604020202020204" pitchFamily="34" charset="0"/>
                <a:ea typeface="+mn-ea"/>
                <a:cs typeface="Arial" panose="020B0604020202020204" pitchFamily="34" charset="0"/>
              </a:defRPr>
            </a:pPr>
            <a:endParaRPr lang="en-US"/>
          </a:p>
        </c:txPr>
        <c:crossAx val="1875085999"/>
        <c:crosses val="autoZero"/>
        <c:auto val="1"/>
        <c:lblAlgn val="ctr"/>
        <c:lblOffset val="100"/>
        <c:noMultiLvlLbl val="0"/>
      </c:catAx>
      <c:valAx>
        <c:axId val="1875085999"/>
        <c:scaling>
          <c:orientation val="minMax"/>
        </c:scaling>
        <c:delete val="0"/>
        <c:axPos val="l"/>
        <c:title>
          <c:tx>
            <c:rich>
              <a:bodyPr rot="-5400000" spcFirstLastPara="1" vertOverflow="ellipsis" vert="horz" wrap="square" anchor="ctr" anchorCtr="1"/>
              <a:lstStyle/>
              <a:p>
                <a:pPr>
                  <a:defRPr sz="133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r>
                  <a:rPr lang="en-IN" b="1" dirty="0">
                    <a:solidFill>
                      <a:schemeClr val="tx2">
                        <a:lumMod val="60000"/>
                        <a:lumOff val="40000"/>
                      </a:schemeClr>
                    </a:solidFill>
                    <a:latin typeface="Arial" panose="020B0604020202020204" pitchFamily="34" charset="0"/>
                    <a:cs typeface="Arial" panose="020B0604020202020204" pitchFamily="34" charset="0"/>
                  </a:rPr>
                  <a:t>$ </a:t>
                </a:r>
                <a:r>
                  <a:rPr lang="en-IN" sz="1100" b="1" dirty="0">
                    <a:solidFill>
                      <a:schemeClr val="tx2">
                        <a:lumMod val="60000"/>
                        <a:lumOff val="40000"/>
                      </a:schemeClr>
                    </a:solidFill>
                    <a:latin typeface="Arial" panose="020B0604020202020204" pitchFamily="34" charset="0"/>
                    <a:cs typeface="Arial" panose="020B0604020202020204" pitchFamily="34" charset="0"/>
                  </a:rPr>
                  <a:t>Million</a:t>
                </a:r>
              </a:p>
            </c:rich>
          </c:tx>
          <c:overlay val="0"/>
          <c:spPr>
            <a:noFill/>
            <a:ln>
              <a:noFill/>
            </a:ln>
            <a:effectLst/>
          </c:spPr>
          <c:txPr>
            <a:bodyPr rot="-5400000" spcFirstLastPara="1" vertOverflow="ellipsis" vert="horz" wrap="square" anchor="ctr" anchorCtr="1"/>
            <a:lstStyle/>
            <a:p>
              <a:pPr>
                <a:defRPr sz="133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crossAx val="1875084335"/>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lumMod val="75000"/>
      </a:schemeClr>
    </a:solidFill>
    <a:ln>
      <a:noFill/>
    </a:ln>
    <a:effectLst/>
    <a:scene3d>
      <a:camera prst="orthographicFront"/>
      <a:lightRig rig="threePt" dir="t"/>
    </a:scene3d>
    <a:sp3d>
      <a:bevelT w="190500" h="38100"/>
    </a:sp3d>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t" anchorCtr="1"/>
          <a:lstStyle/>
          <a:p>
            <a:pPr algn="l">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100" b="1" dirty="0">
                <a:solidFill>
                  <a:schemeClr val="tx2">
                    <a:lumMod val="40000"/>
                    <a:lumOff val="60000"/>
                  </a:schemeClr>
                </a:solidFill>
                <a:latin typeface="Arial" panose="020B0604020202020204" pitchFamily="34" charset="0"/>
                <a:cs typeface="Arial" panose="020B0604020202020204" pitchFamily="34" charset="0"/>
              </a:rPr>
              <a:t>2019 Revenue ($ Million) by Geography</a:t>
            </a:r>
          </a:p>
        </c:rich>
      </c:tx>
      <c:layout>
        <c:manualLayout>
          <c:xMode val="edge"/>
          <c:yMode val="edge"/>
          <c:x val="0.14885857847004094"/>
          <c:y val="4.4593103729177304E-2"/>
        </c:manualLayout>
      </c:layout>
      <c:overlay val="0"/>
      <c:spPr>
        <a:noFill/>
        <a:ln>
          <a:noFill/>
        </a:ln>
        <a:effectLst/>
      </c:spPr>
      <c:txPr>
        <a:bodyPr rot="0" spcFirstLastPara="1" vertOverflow="ellipsis" vert="horz" wrap="square" anchor="t" anchorCtr="1"/>
        <a:lstStyle/>
        <a:p>
          <a:pPr algn="l">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pieChart>
        <c:varyColors val="1"/>
        <c:ser>
          <c:idx val="0"/>
          <c:order val="0"/>
          <c:tx>
            <c:strRef>
              <c:f>Sheet1!$B$1</c:f>
              <c:strCache>
                <c:ptCount val="1"/>
                <c:pt idx="0">
                  <c:v>Revenue</c:v>
                </c:pt>
              </c:strCache>
            </c:strRef>
          </c:tx>
          <c:dPt>
            <c:idx val="0"/>
            <c:bubble3D val="0"/>
            <c:spPr>
              <a:gradFill rotWithShape="1">
                <a:gsLst>
                  <a:gs pos="0">
                    <a:schemeClr val="accent5">
                      <a:shade val="65000"/>
                      <a:tint val="94000"/>
                      <a:satMod val="105000"/>
                      <a:lumMod val="102000"/>
                    </a:schemeClr>
                  </a:gs>
                  <a:gs pos="100000">
                    <a:schemeClr val="accent5">
                      <a:shade val="65000"/>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1652-42FD-9652-5D290D585F29}"/>
              </c:ext>
            </c:extLst>
          </c:dPt>
          <c:dPt>
            <c:idx val="1"/>
            <c:bubble3D val="0"/>
            <c:spPr>
              <a:gradFill rotWithShape="1">
                <a:gsLst>
                  <a:gs pos="0">
                    <a:schemeClr val="accent5">
                      <a:tint val="94000"/>
                      <a:satMod val="105000"/>
                      <a:lumMod val="102000"/>
                    </a:schemeClr>
                  </a:gs>
                  <a:gs pos="100000">
                    <a:schemeClr val="accent5">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1652-42FD-9652-5D290D585F29}"/>
              </c:ext>
            </c:extLst>
          </c:dPt>
          <c:dPt>
            <c:idx val="2"/>
            <c:bubble3D val="0"/>
            <c:spPr>
              <a:gradFill rotWithShape="1">
                <a:gsLst>
                  <a:gs pos="0">
                    <a:schemeClr val="accent5">
                      <a:tint val="65000"/>
                      <a:tint val="94000"/>
                      <a:satMod val="105000"/>
                      <a:lumMod val="102000"/>
                    </a:schemeClr>
                  </a:gs>
                  <a:gs pos="100000">
                    <a:schemeClr val="accent5">
                      <a:tint val="65000"/>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1652-42FD-9652-5D290D585F29}"/>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lumMod val="75000"/>
                      </a:schemeClr>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Sheet1!$A$2:$A$4</c:f>
              <c:strCache>
                <c:ptCount val="3"/>
                <c:pt idx="0">
                  <c:v>Americas</c:v>
                </c:pt>
                <c:pt idx="1">
                  <c:v>Europe/Middle East/Africa</c:v>
                </c:pt>
                <c:pt idx="2">
                  <c:v>Asia Pacific</c:v>
                </c:pt>
              </c:strCache>
            </c:strRef>
          </c:cat>
          <c:val>
            <c:numRef>
              <c:f>Sheet1!$B$2:$B$4</c:f>
              <c:numCache>
                <c:formatCode>#,##0</c:formatCode>
                <c:ptCount val="3"/>
                <c:pt idx="0">
                  <c:v>36274</c:v>
                </c:pt>
                <c:pt idx="1">
                  <c:v>24443</c:v>
                </c:pt>
                <c:pt idx="2">
                  <c:v>16430</c:v>
                </c:pt>
              </c:numCache>
            </c:numRef>
          </c:val>
          <c:extLst>
            <c:ext xmlns:c16="http://schemas.microsoft.com/office/drawing/2014/chart" uri="{C3380CC4-5D6E-409C-BE32-E72D297353CC}">
              <c16:uniqueId val="{00000000-9AC1-4845-9561-59D1231CEE1B}"/>
            </c:ext>
          </c:extLst>
        </c:ser>
        <c:ser>
          <c:idx val="1"/>
          <c:order val="1"/>
          <c:tx>
            <c:strRef>
              <c:f>Sheet1!$C$1</c:f>
              <c:strCache>
                <c:ptCount val="1"/>
                <c:pt idx="0">
                  <c:v>Contribution</c:v>
                </c:pt>
              </c:strCache>
            </c:strRef>
          </c:tx>
          <c:dPt>
            <c:idx val="0"/>
            <c:bubble3D val="0"/>
            <c:spPr>
              <a:gradFill rotWithShape="1">
                <a:gsLst>
                  <a:gs pos="0">
                    <a:schemeClr val="accent5">
                      <a:shade val="65000"/>
                      <a:tint val="94000"/>
                      <a:satMod val="105000"/>
                      <a:lumMod val="102000"/>
                    </a:schemeClr>
                  </a:gs>
                  <a:gs pos="100000">
                    <a:schemeClr val="accent5">
                      <a:shade val="65000"/>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1652-42FD-9652-5D290D585F29}"/>
              </c:ext>
            </c:extLst>
          </c:dPt>
          <c:dPt>
            <c:idx val="1"/>
            <c:bubble3D val="0"/>
            <c:spPr>
              <a:gradFill rotWithShape="1">
                <a:gsLst>
                  <a:gs pos="0">
                    <a:schemeClr val="accent5">
                      <a:tint val="94000"/>
                      <a:satMod val="105000"/>
                      <a:lumMod val="102000"/>
                    </a:schemeClr>
                  </a:gs>
                  <a:gs pos="100000">
                    <a:schemeClr val="accent5">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9-1652-42FD-9652-5D290D585F29}"/>
              </c:ext>
            </c:extLst>
          </c:dPt>
          <c:dPt>
            <c:idx val="2"/>
            <c:bubble3D val="0"/>
            <c:spPr>
              <a:gradFill rotWithShape="1">
                <a:gsLst>
                  <a:gs pos="0">
                    <a:schemeClr val="accent5">
                      <a:tint val="65000"/>
                      <a:tint val="94000"/>
                      <a:satMod val="105000"/>
                      <a:lumMod val="102000"/>
                    </a:schemeClr>
                  </a:gs>
                  <a:gs pos="100000">
                    <a:schemeClr val="accent5">
                      <a:tint val="65000"/>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B-1652-42FD-9652-5D290D585F29}"/>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Sheet1!$A$2:$A$4</c:f>
              <c:strCache>
                <c:ptCount val="3"/>
                <c:pt idx="0">
                  <c:v>Americas</c:v>
                </c:pt>
                <c:pt idx="1">
                  <c:v>Europe/Middle East/Africa</c:v>
                </c:pt>
                <c:pt idx="2">
                  <c:v>Asia Pacific</c:v>
                </c:pt>
              </c:strCache>
            </c:strRef>
          </c:cat>
          <c:val>
            <c:numRef>
              <c:f>Sheet1!$C$2:$C$4</c:f>
              <c:numCache>
                <c:formatCode>General</c:formatCode>
                <c:ptCount val="3"/>
                <c:pt idx="0">
                  <c:v>47.02</c:v>
                </c:pt>
                <c:pt idx="1">
                  <c:v>31.68</c:v>
                </c:pt>
                <c:pt idx="2">
                  <c:v>21.3</c:v>
                </c:pt>
              </c:numCache>
            </c:numRef>
          </c:val>
          <c:extLst>
            <c:ext xmlns:c16="http://schemas.microsoft.com/office/drawing/2014/chart" uri="{C3380CC4-5D6E-409C-BE32-E72D297353CC}">
              <c16:uniqueId val="{00000002-9AC1-4845-9561-59D1231CEE1B}"/>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lumMod val="75000"/>
      </a:schemeClr>
    </a:solidFill>
    <a:ln>
      <a:noFill/>
    </a:ln>
    <a:effectLst/>
    <a:scene3d>
      <a:camera prst="orthographicFront"/>
      <a:lightRig rig="balanced" dir="t">
        <a:rot lat="0" lon="0" rev="8700000"/>
      </a:lightRig>
    </a:scene3d>
    <a:sp3d>
      <a:bevelT w="190500" h="38100"/>
    </a:sp3d>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100" b="1" i="0" u="none" strike="noStrike" kern="1200" spc="0" baseline="0">
                <a:solidFill>
                  <a:schemeClr val="tx2">
                    <a:lumMod val="40000"/>
                    <a:lumOff val="60000"/>
                  </a:schemeClr>
                </a:solidFill>
                <a:latin typeface="Arial" panose="020B0604020202020204" pitchFamily="34" charset="0"/>
                <a:ea typeface="+mn-ea"/>
                <a:cs typeface="Arial" panose="020B0604020202020204" pitchFamily="34" charset="0"/>
              </a:defRPr>
            </a:pPr>
            <a:r>
              <a:rPr lang="en-IN" sz="1100" b="1" dirty="0">
                <a:solidFill>
                  <a:schemeClr val="tx2">
                    <a:lumMod val="40000"/>
                    <a:lumOff val="60000"/>
                  </a:schemeClr>
                </a:solidFill>
                <a:latin typeface="Arial" panose="020B0604020202020204" pitchFamily="34" charset="0"/>
                <a:cs typeface="Arial" panose="020B0604020202020204" pitchFamily="34" charset="0"/>
              </a:rPr>
              <a:t>2019 Revenue</a:t>
            </a:r>
            <a:r>
              <a:rPr lang="en-IN" sz="1100" b="1" baseline="0" dirty="0">
                <a:solidFill>
                  <a:schemeClr val="tx2">
                    <a:lumMod val="40000"/>
                    <a:lumOff val="60000"/>
                  </a:schemeClr>
                </a:solidFill>
                <a:latin typeface="Arial" panose="020B0604020202020204" pitchFamily="34" charset="0"/>
                <a:cs typeface="Arial" panose="020B0604020202020204" pitchFamily="34" charset="0"/>
              </a:rPr>
              <a:t> ($ Million)</a:t>
            </a:r>
            <a:endParaRPr lang="en-IN" sz="1100" b="1" dirty="0">
              <a:solidFill>
                <a:schemeClr val="tx2">
                  <a:lumMod val="40000"/>
                  <a:lumOff val="60000"/>
                </a:schemeClr>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2">
                  <a:lumMod val="40000"/>
                  <a:lumOff val="60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Sheet1!$B$1</c:f>
              <c:strCache>
                <c:ptCount val="1"/>
                <c:pt idx="0">
                  <c:v>Revenue</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2">
                        <a:lumMod val="7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c:formatCode>
                <c:ptCount val="3"/>
                <c:pt idx="0">
                  <c:v>40993</c:v>
                </c:pt>
                <c:pt idx="1">
                  <c:v>43215</c:v>
                </c:pt>
                <c:pt idx="2">
                  <c:v>44327</c:v>
                </c:pt>
              </c:numCache>
            </c:numRef>
          </c:val>
          <c:extLst>
            <c:ext xmlns:c16="http://schemas.microsoft.com/office/drawing/2014/chart" uri="{C3380CC4-5D6E-409C-BE32-E72D297353CC}">
              <c16:uniqueId val="{00000000-C820-4DD0-AF4F-7CF0B8979C32}"/>
            </c:ext>
          </c:extLst>
        </c:ser>
        <c:ser>
          <c:idx val="1"/>
          <c:order val="1"/>
          <c:tx>
            <c:strRef>
              <c:f>Sheet1!$C$1</c:f>
              <c:strCache>
                <c:ptCount val="1"/>
                <c:pt idx="0">
                  <c:v>Operating Income</c:v>
                </c:pt>
              </c:strCache>
            </c:strRef>
          </c:tx>
          <c:spPr>
            <a:solidFill>
              <a:schemeClr val="accent5"/>
            </a:solidFill>
            <a:ln>
              <a:noFill/>
            </a:ln>
            <a:effectLst/>
          </c:spPr>
          <c:invertIfNegative val="0"/>
          <c:dLbls>
            <c:dLbl>
              <c:idx val="1"/>
              <c:layout>
                <c:manualLayout>
                  <c:x val="-4.4524885361381398E-17"/>
                  <c:y val="-2.675586223750638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08F-4C83-BCD7-C5E3C6BE1F8A}"/>
                </c:ext>
              </c:extLst>
            </c:dLbl>
            <c:dLbl>
              <c:idx val="2"/>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9.9623557984213712E-2"/>
                      <c:h val="7.3578621153142551E-2"/>
                    </c:manualLayout>
                  </c15:layout>
                </c:ext>
                <c:ext xmlns:c16="http://schemas.microsoft.com/office/drawing/2014/chart" uri="{C3380CC4-5D6E-409C-BE32-E72D297353CC}">
                  <c16:uniqueId val="{00000002-C08F-4C83-BCD7-C5E3C6BE1F8A}"/>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Sheet1!$C$2:$C$4</c:f>
              <c:numCache>
                <c:formatCode>#,##0</c:formatCode>
                <c:ptCount val="3"/>
                <c:pt idx="0">
                  <c:v>5899</c:v>
                </c:pt>
                <c:pt idx="1">
                  <c:v>6305</c:v>
                </c:pt>
                <c:pt idx="2">
                  <c:v>6514</c:v>
                </c:pt>
              </c:numCache>
            </c:numRef>
          </c:val>
          <c:extLst>
            <c:ext xmlns:c16="http://schemas.microsoft.com/office/drawing/2014/chart" uri="{C3380CC4-5D6E-409C-BE32-E72D297353CC}">
              <c16:uniqueId val="{00000001-C820-4DD0-AF4F-7CF0B8979C32}"/>
            </c:ext>
          </c:extLst>
        </c:ser>
        <c:ser>
          <c:idx val="2"/>
          <c:order val="2"/>
          <c:tx>
            <c:strRef>
              <c:f>Sheet1!$D$1</c:f>
              <c:strCache>
                <c:ptCount val="1"/>
                <c:pt idx="0">
                  <c:v>Net Income</c:v>
                </c:pt>
              </c:strCache>
            </c:strRef>
          </c:tx>
          <c:spPr>
            <a:solidFill>
              <a:schemeClr val="accent5">
                <a:tint val="65000"/>
              </a:schemeClr>
            </a:solidFill>
            <a:ln>
              <a:noFill/>
            </a:ln>
            <a:effectLst/>
          </c:spPr>
          <c:invertIfNegative val="0"/>
          <c:dLbls>
            <c:dLbl>
              <c:idx val="0"/>
              <c:layout>
                <c:manualLayout>
                  <c:x val="1.700060716454159E-2"/>
                  <c:y val="4.459310372917729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08F-4C83-BCD7-C5E3C6BE1F8A}"/>
                </c:ext>
              </c:extLst>
            </c:dLbl>
            <c:dLbl>
              <c:idx val="2"/>
              <c:layout>
                <c:manualLayout>
                  <c:x val="1.700060716454168E-2"/>
                  <c:y val="3.12151726104240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08F-4C83-BCD7-C5E3C6BE1F8A}"/>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Sheet1!$D$2:$D$4</c:f>
              <c:numCache>
                <c:formatCode>#,##0</c:formatCode>
                <c:ptCount val="3"/>
                <c:pt idx="0">
                  <c:v>4215</c:v>
                </c:pt>
                <c:pt idx="1">
                  <c:v>4846</c:v>
                </c:pt>
                <c:pt idx="2">
                  <c:v>5185</c:v>
                </c:pt>
              </c:numCache>
            </c:numRef>
          </c:val>
          <c:extLst>
            <c:ext xmlns:c16="http://schemas.microsoft.com/office/drawing/2014/chart" uri="{C3380CC4-5D6E-409C-BE32-E72D297353CC}">
              <c16:uniqueId val="{00000002-C820-4DD0-AF4F-7CF0B8979C32}"/>
            </c:ext>
          </c:extLst>
        </c:ser>
        <c:dLbls>
          <c:dLblPos val="outEnd"/>
          <c:showLegendKey val="0"/>
          <c:showVal val="1"/>
          <c:showCatName val="0"/>
          <c:showSerName val="0"/>
          <c:showPercent val="0"/>
          <c:showBubbleSize val="0"/>
        </c:dLbls>
        <c:gapWidth val="219"/>
        <c:overlap val="-27"/>
        <c:axId val="1875084335"/>
        <c:axId val="1875085999"/>
      </c:barChart>
      <c:catAx>
        <c:axId val="1875084335"/>
        <c:scaling>
          <c:orientation val="minMax"/>
        </c:scaling>
        <c:delete val="0"/>
        <c:axPos val="b"/>
        <c:title>
          <c:tx>
            <c:rich>
              <a:bodyPr rot="0" spcFirstLastPara="1" vertOverflow="ellipsis" vert="horz" wrap="square" anchor="ctr" anchorCtr="1"/>
              <a:lstStyle/>
              <a:p>
                <a:pPr>
                  <a:defRPr sz="11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r>
                  <a:rPr lang="en-IN" sz="1100" b="1" dirty="0">
                    <a:solidFill>
                      <a:schemeClr val="tx2">
                        <a:lumMod val="60000"/>
                        <a:lumOff val="40000"/>
                      </a:schemeClr>
                    </a:solidFill>
                    <a:latin typeface="Arial" panose="020B0604020202020204" pitchFamily="34" charset="0"/>
                    <a:cs typeface="Arial" panose="020B0604020202020204" pitchFamily="34" charset="0"/>
                  </a:rPr>
                  <a:t>Years</a:t>
                </a:r>
              </a:p>
            </c:rich>
          </c:tx>
          <c:overlay val="0"/>
          <c:spPr>
            <a:noFill/>
            <a:ln>
              <a:noFill/>
            </a:ln>
            <a:effectLst/>
          </c:spPr>
          <c:txPr>
            <a:bodyPr rot="0" spcFirstLastPara="1" vertOverflow="ellipsis" vert="horz" wrap="square" anchor="ctr" anchorCtr="1"/>
            <a:lstStyle/>
            <a:p>
              <a:pPr>
                <a:defRPr sz="11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2">
                    <a:lumMod val="75000"/>
                  </a:schemeClr>
                </a:solidFill>
                <a:latin typeface="Arial" panose="020B0604020202020204" pitchFamily="34" charset="0"/>
                <a:ea typeface="+mn-ea"/>
                <a:cs typeface="Arial" panose="020B0604020202020204" pitchFamily="34" charset="0"/>
              </a:defRPr>
            </a:pPr>
            <a:endParaRPr lang="en-US"/>
          </a:p>
        </c:txPr>
        <c:crossAx val="1875085999"/>
        <c:crosses val="autoZero"/>
        <c:auto val="1"/>
        <c:lblAlgn val="ctr"/>
        <c:lblOffset val="100"/>
        <c:noMultiLvlLbl val="0"/>
      </c:catAx>
      <c:valAx>
        <c:axId val="1875085999"/>
        <c:scaling>
          <c:orientation val="minMax"/>
        </c:scaling>
        <c:delete val="0"/>
        <c:axPos val="l"/>
        <c:title>
          <c:tx>
            <c:rich>
              <a:bodyPr rot="-5400000" spcFirstLastPara="1" vertOverflow="ellipsis" vert="horz" wrap="square" anchor="ctr" anchorCtr="1"/>
              <a:lstStyle/>
              <a:p>
                <a:pPr>
                  <a:defRPr sz="133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r>
                  <a:rPr lang="en-IN" b="1" dirty="0">
                    <a:solidFill>
                      <a:schemeClr val="tx2">
                        <a:lumMod val="60000"/>
                        <a:lumOff val="40000"/>
                      </a:schemeClr>
                    </a:solidFill>
                    <a:latin typeface="Arial" panose="020B0604020202020204" pitchFamily="34" charset="0"/>
                    <a:cs typeface="Arial" panose="020B0604020202020204" pitchFamily="34" charset="0"/>
                  </a:rPr>
                  <a:t>$ </a:t>
                </a:r>
                <a:r>
                  <a:rPr lang="en-IN" sz="1100" b="1" dirty="0">
                    <a:solidFill>
                      <a:schemeClr val="tx2">
                        <a:lumMod val="60000"/>
                        <a:lumOff val="40000"/>
                      </a:schemeClr>
                    </a:solidFill>
                    <a:latin typeface="Arial" panose="020B0604020202020204" pitchFamily="34" charset="0"/>
                    <a:cs typeface="Arial" panose="020B0604020202020204" pitchFamily="34" charset="0"/>
                  </a:rPr>
                  <a:t>Million</a:t>
                </a:r>
              </a:p>
            </c:rich>
          </c:tx>
          <c:overlay val="0"/>
          <c:spPr>
            <a:noFill/>
            <a:ln>
              <a:noFill/>
            </a:ln>
            <a:effectLst/>
          </c:spPr>
          <c:txPr>
            <a:bodyPr rot="-5400000" spcFirstLastPara="1" vertOverflow="ellipsis" vert="horz" wrap="square" anchor="ctr" anchorCtr="1"/>
            <a:lstStyle/>
            <a:p>
              <a:pPr>
                <a:defRPr sz="133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crossAx val="1875084335"/>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lumMod val="75000"/>
      </a:schemeClr>
    </a:solidFill>
    <a:ln>
      <a:noFill/>
    </a:ln>
    <a:effectLst/>
    <a:scene3d>
      <a:camera prst="orthographicFront"/>
      <a:lightRig rig="threePt" dir="t"/>
    </a:scene3d>
    <a:sp3d>
      <a:bevelT w="190500" h="38100"/>
    </a:sp3d>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t" anchorCtr="1"/>
          <a:lstStyle/>
          <a:p>
            <a:pPr algn="l">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100" b="1" dirty="0">
                <a:solidFill>
                  <a:schemeClr val="tx2">
                    <a:lumMod val="40000"/>
                    <a:lumOff val="60000"/>
                  </a:schemeClr>
                </a:solidFill>
                <a:latin typeface="Arial" panose="020B0604020202020204" pitchFamily="34" charset="0"/>
                <a:cs typeface="Arial" panose="020B0604020202020204" pitchFamily="34" charset="0"/>
              </a:rPr>
              <a:t>2019 Revenue ($ Million) by Geography</a:t>
            </a:r>
          </a:p>
        </c:rich>
      </c:tx>
      <c:layout>
        <c:manualLayout>
          <c:xMode val="edge"/>
          <c:yMode val="edge"/>
          <c:x val="0.14885857847004094"/>
          <c:y val="4.4593103729177304E-2"/>
        </c:manualLayout>
      </c:layout>
      <c:overlay val="0"/>
      <c:spPr>
        <a:noFill/>
        <a:ln>
          <a:noFill/>
        </a:ln>
        <a:effectLst/>
      </c:spPr>
      <c:txPr>
        <a:bodyPr rot="0" spcFirstLastPara="1" vertOverflow="ellipsis" vert="horz" wrap="square" anchor="t" anchorCtr="1"/>
        <a:lstStyle/>
        <a:p>
          <a:pPr algn="l">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pieChart>
        <c:varyColors val="1"/>
        <c:ser>
          <c:idx val="0"/>
          <c:order val="0"/>
          <c:tx>
            <c:strRef>
              <c:f>Sheet1!$B$1</c:f>
              <c:strCache>
                <c:ptCount val="1"/>
                <c:pt idx="0">
                  <c:v>Revenue</c:v>
                </c:pt>
              </c:strCache>
            </c:strRef>
          </c:tx>
          <c:dPt>
            <c:idx val="0"/>
            <c:bubble3D val="0"/>
            <c:spPr>
              <a:gradFill rotWithShape="1">
                <a:gsLst>
                  <a:gs pos="0">
                    <a:schemeClr val="accent5">
                      <a:shade val="65000"/>
                      <a:tint val="94000"/>
                      <a:satMod val="105000"/>
                      <a:lumMod val="102000"/>
                    </a:schemeClr>
                  </a:gs>
                  <a:gs pos="100000">
                    <a:schemeClr val="accent5">
                      <a:shade val="65000"/>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573B-45B0-B4DA-3985AD238E3E}"/>
              </c:ext>
            </c:extLst>
          </c:dPt>
          <c:dPt>
            <c:idx val="1"/>
            <c:bubble3D val="0"/>
            <c:spPr>
              <a:gradFill rotWithShape="1">
                <a:gsLst>
                  <a:gs pos="0">
                    <a:schemeClr val="accent5">
                      <a:tint val="94000"/>
                      <a:satMod val="105000"/>
                      <a:lumMod val="102000"/>
                    </a:schemeClr>
                  </a:gs>
                  <a:gs pos="100000">
                    <a:schemeClr val="accent5">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573B-45B0-B4DA-3985AD238E3E}"/>
              </c:ext>
            </c:extLst>
          </c:dPt>
          <c:dPt>
            <c:idx val="2"/>
            <c:bubble3D val="0"/>
            <c:spPr>
              <a:gradFill rotWithShape="1">
                <a:gsLst>
                  <a:gs pos="0">
                    <a:schemeClr val="accent5">
                      <a:tint val="65000"/>
                      <a:tint val="94000"/>
                      <a:satMod val="105000"/>
                      <a:lumMod val="102000"/>
                    </a:schemeClr>
                  </a:gs>
                  <a:gs pos="100000">
                    <a:schemeClr val="accent5">
                      <a:tint val="65000"/>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573B-45B0-B4DA-3985AD238E3E}"/>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lumMod val="75000"/>
                      </a:schemeClr>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Sheet1!$A$2:$A$4</c:f>
              <c:strCache>
                <c:ptCount val="3"/>
                <c:pt idx="0">
                  <c:v>North America</c:v>
                </c:pt>
                <c:pt idx="1">
                  <c:v>Europe</c:v>
                </c:pt>
                <c:pt idx="2">
                  <c:v>Growth Market</c:v>
                </c:pt>
              </c:strCache>
            </c:strRef>
          </c:cat>
          <c:val>
            <c:numRef>
              <c:f>Sheet1!$B$2:$B$4</c:f>
              <c:numCache>
                <c:formatCode>#,##0</c:formatCode>
                <c:ptCount val="3"/>
                <c:pt idx="0">
                  <c:v>20982</c:v>
                </c:pt>
                <c:pt idx="1">
                  <c:v>14402</c:v>
                </c:pt>
                <c:pt idx="2">
                  <c:v>8943</c:v>
                </c:pt>
              </c:numCache>
            </c:numRef>
          </c:val>
          <c:extLst>
            <c:ext xmlns:c16="http://schemas.microsoft.com/office/drawing/2014/chart" uri="{C3380CC4-5D6E-409C-BE32-E72D297353CC}">
              <c16:uniqueId val="{00000000-9AC1-4845-9561-59D1231CEE1B}"/>
            </c:ext>
          </c:extLst>
        </c:ser>
        <c:ser>
          <c:idx val="1"/>
          <c:order val="1"/>
          <c:tx>
            <c:strRef>
              <c:f>Sheet1!$C$1</c:f>
              <c:strCache>
                <c:ptCount val="1"/>
                <c:pt idx="0">
                  <c:v>Contribution</c:v>
                </c:pt>
              </c:strCache>
            </c:strRef>
          </c:tx>
          <c:dPt>
            <c:idx val="0"/>
            <c:bubble3D val="0"/>
            <c:spPr>
              <a:gradFill rotWithShape="1">
                <a:gsLst>
                  <a:gs pos="0">
                    <a:schemeClr val="accent5">
                      <a:shade val="65000"/>
                      <a:tint val="94000"/>
                      <a:satMod val="105000"/>
                      <a:lumMod val="102000"/>
                    </a:schemeClr>
                  </a:gs>
                  <a:gs pos="100000">
                    <a:schemeClr val="accent5">
                      <a:shade val="65000"/>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573B-45B0-B4DA-3985AD238E3E}"/>
              </c:ext>
            </c:extLst>
          </c:dPt>
          <c:dPt>
            <c:idx val="1"/>
            <c:bubble3D val="0"/>
            <c:spPr>
              <a:gradFill rotWithShape="1">
                <a:gsLst>
                  <a:gs pos="0">
                    <a:schemeClr val="accent5">
                      <a:tint val="94000"/>
                      <a:satMod val="105000"/>
                      <a:lumMod val="102000"/>
                    </a:schemeClr>
                  </a:gs>
                  <a:gs pos="100000">
                    <a:schemeClr val="accent5">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9-573B-45B0-B4DA-3985AD238E3E}"/>
              </c:ext>
            </c:extLst>
          </c:dPt>
          <c:dPt>
            <c:idx val="2"/>
            <c:bubble3D val="0"/>
            <c:spPr>
              <a:gradFill rotWithShape="1">
                <a:gsLst>
                  <a:gs pos="0">
                    <a:schemeClr val="accent5">
                      <a:tint val="65000"/>
                      <a:tint val="94000"/>
                      <a:satMod val="105000"/>
                      <a:lumMod val="102000"/>
                    </a:schemeClr>
                  </a:gs>
                  <a:gs pos="100000">
                    <a:schemeClr val="accent5">
                      <a:tint val="65000"/>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B-573B-45B0-B4DA-3985AD238E3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Sheet1!$A$2:$A$4</c:f>
              <c:strCache>
                <c:ptCount val="3"/>
                <c:pt idx="0">
                  <c:v>North America</c:v>
                </c:pt>
                <c:pt idx="1">
                  <c:v>Europe</c:v>
                </c:pt>
                <c:pt idx="2">
                  <c:v>Growth Market</c:v>
                </c:pt>
              </c:strCache>
            </c:strRef>
          </c:cat>
          <c:val>
            <c:numRef>
              <c:f>Sheet1!$C$2:$C$4</c:f>
              <c:numCache>
                <c:formatCode>General</c:formatCode>
                <c:ptCount val="3"/>
                <c:pt idx="0">
                  <c:v>47.33</c:v>
                </c:pt>
                <c:pt idx="1">
                  <c:v>32.49</c:v>
                </c:pt>
                <c:pt idx="2">
                  <c:v>20.18</c:v>
                </c:pt>
              </c:numCache>
            </c:numRef>
          </c:val>
          <c:extLst>
            <c:ext xmlns:c16="http://schemas.microsoft.com/office/drawing/2014/chart" uri="{C3380CC4-5D6E-409C-BE32-E72D297353CC}">
              <c16:uniqueId val="{00000002-9AC1-4845-9561-59D1231CEE1B}"/>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lumMod val="75000"/>
      </a:schemeClr>
    </a:solidFill>
    <a:ln>
      <a:noFill/>
    </a:ln>
    <a:effectLst/>
    <a:scene3d>
      <a:camera prst="orthographicFront"/>
      <a:lightRig rig="threePt" dir="t"/>
    </a:scene3d>
    <a:sp3d>
      <a:bevelT w="190500" h="38100"/>
    </a:sp3d>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100" b="1" i="0" u="none" strike="noStrike" kern="1200" spc="0" baseline="0">
                <a:solidFill>
                  <a:schemeClr val="tx2">
                    <a:lumMod val="40000"/>
                    <a:lumOff val="60000"/>
                  </a:schemeClr>
                </a:solidFill>
                <a:latin typeface="Arial" panose="020B0604020202020204" pitchFamily="34" charset="0"/>
                <a:ea typeface="+mn-ea"/>
                <a:cs typeface="Arial" panose="020B0604020202020204" pitchFamily="34" charset="0"/>
              </a:defRPr>
            </a:pPr>
            <a:r>
              <a:rPr lang="en-IN" sz="1100" b="1" dirty="0">
                <a:solidFill>
                  <a:schemeClr val="tx2">
                    <a:lumMod val="40000"/>
                    <a:lumOff val="60000"/>
                  </a:schemeClr>
                </a:solidFill>
                <a:latin typeface="Arial" panose="020B0604020202020204" pitchFamily="34" charset="0"/>
                <a:cs typeface="Arial" panose="020B0604020202020204" pitchFamily="34" charset="0"/>
              </a:rPr>
              <a:t>2019 Revenue ($ Million)</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2">
                  <a:lumMod val="40000"/>
                  <a:lumOff val="60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Sheet1!$B$1</c:f>
              <c:strCache>
                <c:ptCount val="1"/>
                <c:pt idx="0">
                  <c:v>Revenue</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2">
                        <a:lumMod val="7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#,##0</c:formatCode>
                <c:ptCount val="3"/>
                <c:pt idx="0">
                  <c:v>14810</c:v>
                </c:pt>
                <c:pt idx="1">
                  <c:v>16125</c:v>
                </c:pt>
                <c:pt idx="2">
                  <c:v>16783</c:v>
                </c:pt>
              </c:numCache>
            </c:numRef>
          </c:val>
          <c:extLst>
            <c:ext xmlns:c16="http://schemas.microsoft.com/office/drawing/2014/chart" uri="{C3380CC4-5D6E-409C-BE32-E72D297353CC}">
              <c16:uniqueId val="{00000000-C820-4DD0-AF4F-7CF0B8979C32}"/>
            </c:ext>
          </c:extLst>
        </c:ser>
        <c:ser>
          <c:idx val="1"/>
          <c:order val="1"/>
          <c:tx>
            <c:strRef>
              <c:f>Sheet1!$C$1</c:f>
              <c:strCache>
                <c:ptCount val="1"/>
                <c:pt idx="0">
                  <c:v>Operating Income</c:v>
                </c:pt>
              </c:strCache>
            </c:strRef>
          </c:tx>
          <c:spPr>
            <a:solidFill>
              <a:schemeClr val="accent5"/>
            </a:solidFill>
            <a:ln>
              <a:noFill/>
            </a:ln>
            <a:effectLst/>
          </c:spPr>
          <c:invertIfNegative val="0"/>
          <c:dLbls>
            <c:dLbl>
              <c:idx val="1"/>
              <c:layout>
                <c:manualLayout>
                  <c:x val="-4.4524885361381398E-17"/>
                  <c:y val="-2.675586223750638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08F-4C83-BCD7-C5E3C6BE1F8A}"/>
                </c:ext>
              </c:extLst>
            </c:dLbl>
            <c:dLbl>
              <c:idx val="2"/>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9.9623557984213712E-2"/>
                      <c:h val="7.3578621153142551E-2"/>
                    </c:manualLayout>
                  </c15:layout>
                </c:ext>
                <c:ext xmlns:c16="http://schemas.microsoft.com/office/drawing/2014/chart" uri="{C3380CC4-5D6E-409C-BE32-E72D297353CC}">
                  <c16:uniqueId val="{00000002-C08F-4C83-BCD7-C5E3C6BE1F8A}"/>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Sheet1!$C$2:$C$4</c:f>
              <c:numCache>
                <c:formatCode>#,##0</c:formatCode>
                <c:ptCount val="3"/>
                <c:pt idx="0">
                  <c:v>2481</c:v>
                </c:pt>
                <c:pt idx="1">
                  <c:v>2801</c:v>
                </c:pt>
                <c:pt idx="2">
                  <c:v>2453</c:v>
                </c:pt>
              </c:numCache>
            </c:numRef>
          </c:val>
          <c:extLst>
            <c:ext xmlns:c16="http://schemas.microsoft.com/office/drawing/2014/chart" uri="{C3380CC4-5D6E-409C-BE32-E72D297353CC}">
              <c16:uniqueId val="{00000001-C820-4DD0-AF4F-7CF0B8979C32}"/>
            </c:ext>
          </c:extLst>
        </c:ser>
        <c:ser>
          <c:idx val="2"/>
          <c:order val="2"/>
          <c:tx>
            <c:strRef>
              <c:f>Sheet1!$D$1</c:f>
              <c:strCache>
                <c:ptCount val="1"/>
                <c:pt idx="0">
                  <c:v>Net Income</c:v>
                </c:pt>
              </c:strCache>
            </c:strRef>
          </c:tx>
          <c:spPr>
            <a:solidFill>
              <a:schemeClr val="accent5">
                <a:tint val="65000"/>
              </a:schemeClr>
            </a:solidFill>
            <a:ln>
              <a:noFill/>
            </a:ln>
            <a:effectLst/>
          </c:spPr>
          <c:invertIfNegative val="0"/>
          <c:dLbls>
            <c:dLbl>
              <c:idx val="0"/>
              <c:layout>
                <c:manualLayout>
                  <c:x val="1.700060716454159E-2"/>
                  <c:y val="4.459310372917729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08F-4C83-BCD7-C5E3C6BE1F8A}"/>
                </c:ext>
              </c:extLst>
            </c:dLbl>
            <c:dLbl>
              <c:idx val="2"/>
              <c:layout>
                <c:manualLayout>
                  <c:x val="1.700060716454168E-2"/>
                  <c:y val="3.12151726104240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08F-4C83-BCD7-C5E3C6BE1F8A}"/>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Sheet1!$D$2:$D$4</c:f>
              <c:numCache>
                <c:formatCode>#,##0</c:formatCode>
                <c:ptCount val="3"/>
                <c:pt idx="0">
                  <c:v>1504</c:v>
                </c:pt>
                <c:pt idx="1">
                  <c:v>2101</c:v>
                </c:pt>
                <c:pt idx="2">
                  <c:v>1842</c:v>
                </c:pt>
              </c:numCache>
            </c:numRef>
          </c:val>
          <c:extLst>
            <c:ext xmlns:c16="http://schemas.microsoft.com/office/drawing/2014/chart" uri="{C3380CC4-5D6E-409C-BE32-E72D297353CC}">
              <c16:uniqueId val="{00000002-C820-4DD0-AF4F-7CF0B8979C32}"/>
            </c:ext>
          </c:extLst>
        </c:ser>
        <c:dLbls>
          <c:dLblPos val="outEnd"/>
          <c:showLegendKey val="0"/>
          <c:showVal val="1"/>
          <c:showCatName val="0"/>
          <c:showSerName val="0"/>
          <c:showPercent val="0"/>
          <c:showBubbleSize val="0"/>
        </c:dLbls>
        <c:gapWidth val="219"/>
        <c:overlap val="-27"/>
        <c:axId val="1875084335"/>
        <c:axId val="1875085999"/>
      </c:barChart>
      <c:catAx>
        <c:axId val="1875084335"/>
        <c:scaling>
          <c:orientation val="minMax"/>
        </c:scaling>
        <c:delete val="0"/>
        <c:axPos val="b"/>
        <c:title>
          <c:tx>
            <c:rich>
              <a:bodyPr rot="0" spcFirstLastPara="1" vertOverflow="ellipsis" vert="horz" wrap="square" anchor="ctr" anchorCtr="1"/>
              <a:lstStyle/>
              <a:p>
                <a:pPr>
                  <a:defRPr sz="11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r>
                  <a:rPr lang="en-IN" sz="1100" b="1" dirty="0">
                    <a:solidFill>
                      <a:schemeClr val="tx2">
                        <a:lumMod val="60000"/>
                        <a:lumOff val="40000"/>
                      </a:schemeClr>
                    </a:solidFill>
                    <a:latin typeface="Arial" panose="020B0604020202020204" pitchFamily="34" charset="0"/>
                    <a:cs typeface="Arial" panose="020B0604020202020204" pitchFamily="34" charset="0"/>
                  </a:rPr>
                  <a:t>Years</a:t>
                </a:r>
              </a:p>
            </c:rich>
          </c:tx>
          <c:overlay val="0"/>
          <c:spPr>
            <a:noFill/>
            <a:ln>
              <a:noFill/>
            </a:ln>
            <a:effectLst/>
          </c:spPr>
          <c:txPr>
            <a:bodyPr rot="0" spcFirstLastPara="1" vertOverflow="ellipsis" vert="horz" wrap="square" anchor="ctr" anchorCtr="1"/>
            <a:lstStyle/>
            <a:p>
              <a:pPr>
                <a:defRPr sz="11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2">
                    <a:lumMod val="75000"/>
                  </a:schemeClr>
                </a:solidFill>
                <a:latin typeface="Arial" panose="020B0604020202020204" pitchFamily="34" charset="0"/>
                <a:ea typeface="+mn-ea"/>
                <a:cs typeface="Arial" panose="020B0604020202020204" pitchFamily="34" charset="0"/>
              </a:defRPr>
            </a:pPr>
            <a:endParaRPr lang="en-US"/>
          </a:p>
        </c:txPr>
        <c:crossAx val="1875085999"/>
        <c:crosses val="autoZero"/>
        <c:auto val="1"/>
        <c:lblAlgn val="ctr"/>
        <c:lblOffset val="100"/>
        <c:noMultiLvlLbl val="0"/>
      </c:catAx>
      <c:valAx>
        <c:axId val="1875085999"/>
        <c:scaling>
          <c:orientation val="minMax"/>
        </c:scaling>
        <c:delete val="0"/>
        <c:axPos val="l"/>
        <c:title>
          <c:tx>
            <c:rich>
              <a:bodyPr rot="-5400000" spcFirstLastPara="1" vertOverflow="ellipsis" vert="horz" wrap="square" anchor="ctr" anchorCtr="1"/>
              <a:lstStyle/>
              <a:p>
                <a:pPr>
                  <a:defRPr sz="133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r>
                  <a:rPr lang="en-IN" b="1" dirty="0">
                    <a:solidFill>
                      <a:schemeClr val="tx2">
                        <a:lumMod val="60000"/>
                        <a:lumOff val="40000"/>
                      </a:schemeClr>
                    </a:solidFill>
                    <a:latin typeface="Arial" panose="020B0604020202020204" pitchFamily="34" charset="0"/>
                    <a:cs typeface="Arial" panose="020B0604020202020204" pitchFamily="34" charset="0"/>
                  </a:rPr>
                  <a:t>$ </a:t>
                </a:r>
                <a:r>
                  <a:rPr lang="en-IN" sz="1100" b="1" dirty="0">
                    <a:solidFill>
                      <a:schemeClr val="tx2">
                        <a:lumMod val="60000"/>
                        <a:lumOff val="40000"/>
                      </a:schemeClr>
                    </a:solidFill>
                    <a:latin typeface="Arial" panose="020B0604020202020204" pitchFamily="34" charset="0"/>
                    <a:cs typeface="Arial" panose="020B0604020202020204" pitchFamily="34" charset="0"/>
                  </a:rPr>
                  <a:t>Million</a:t>
                </a:r>
              </a:p>
            </c:rich>
          </c:tx>
          <c:overlay val="0"/>
          <c:spPr>
            <a:noFill/>
            <a:ln>
              <a:noFill/>
            </a:ln>
            <a:effectLst/>
          </c:spPr>
          <c:txPr>
            <a:bodyPr rot="-5400000" spcFirstLastPara="1" vertOverflow="ellipsis" vert="horz" wrap="square" anchor="ctr" anchorCtr="1"/>
            <a:lstStyle/>
            <a:p>
              <a:pPr>
                <a:defRPr sz="133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crossAx val="1875084335"/>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lumMod val="75000"/>
      </a:schemeClr>
    </a:solidFill>
    <a:ln>
      <a:noFill/>
    </a:ln>
    <a:effectLst/>
    <a:scene3d>
      <a:camera prst="orthographicFront"/>
      <a:lightRig rig="threePt" dir="t"/>
    </a:scene3d>
    <a:sp3d>
      <a:bevelT w="190500" h="38100"/>
    </a:sp3d>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t" anchorCtr="1"/>
          <a:lstStyle/>
          <a:p>
            <a:pPr algn="l">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100" b="1" dirty="0">
                <a:solidFill>
                  <a:schemeClr val="tx2">
                    <a:lumMod val="40000"/>
                    <a:lumOff val="60000"/>
                  </a:schemeClr>
                </a:solidFill>
                <a:latin typeface="Arial" panose="020B0604020202020204" pitchFamily="34" charset="0"/>
                <a:cs typeface="Arial" panose="020B0604020202020204" pitchFamily="34" charset="0"/>
              </a:rPr>
              <a:t>2019 Revenue ($ Million) by Geography</a:t>
            </a:r>
          </a:p>
        </c:rich>
      </c:tx>
      <c:layout>
        <c:manualLayout>
          <c:xMode val="edge"/>
          <c:yMode val="edge"/>
          <c:x val="0.14885857847004094"/>
          <c:y val="4.4593103729177304E-2"/>
        </c:manualLayout>
      </c:layout>
      <c:overlay val="0"/>
      <c:spPr>
        <a:noFill/>
        <a:ln>
          <a:noFill/>
        </a:ln>
        <a:effectLst/>
      </c:spPr>
      <c:txPr>
        <a:bodyPr rot="0" spcFirstLastPara="1" vertOverflow="ellipsis" vert="horz" wrap="square" anchor="t" anchorCtr="1"/>
        <a:lstStyle/>
        <a:p>
          <a:pPr algn="l">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pieChart>
        <c:varyColors val="1"/>
        <c:ser>
          <c:idx val="0"/>
          <c:order val="0"/>
          <c:tx>
            <c:strRef>
              <c:f>Sheet1!$B$1</c:f>
              <c:strCache>
                <c:ptCount val="1"/>
                <c:pt idx="0">
                  <c:v>Revenue</c:v>
                </c:pt>
              </c:strCache>
            </c:strRef>
          </c:tx>
          <c:dPt>
            <c:idx val="0"/>
            <c:bubble3D val="0"/>
            <c:spPr>
              <a:gradFill rotWithShape="1">
                <a:gsLst>
                  <a:gs pos="0">
                    <a:schemeClr val="accent5">
                      <a:shade val="65000"/>
                      <a:tint val="94000"/>
                      <a:satMod val="105000"/>
                      <a:lumMod val="102000"/>
                    </a:schemeClr>
                  </a:gs>
                  <a:gs pos="100000">
                    <a:schemeClr val="accent5">
                      <a:shade val="65000"/>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573B-45B0-B4DA-3985AD238E3E}"/>
              </c:ext>
            </c:extLst>
          </c:dPt>
          <c:dPt>
            <c:idx val="1"/>
            <c:bubble3D val="0"/>
            <c:spPr>
              <a:gradFill rotWithShape="1">
                <a:gsLst>
                  <a:gs pos="0">
                    <a:schemeClr val="accent5">
                      <a:tint val="94000"/>
                      <a:satMod val="105000"/>
                      <a:lumMod val="102000"/>
                    </a:schemeClr>
                  </a:gs>
                  <a:gs pos="100000">
                    <a:schemeClr val="accent5">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573B-45B0-B4DA-3985AD238E3E}"/>
              </c:ext>
            </c:extLst>
          </c:dPt>
          <c:dPt>
            <c:idx val="2"/>
            <c:bubble3D val="0"/>
            <c:spPr>
              <a:gradFill rotWithShape="1">
                <a:gsLst>
                  <a:gs pos="0">
                    <a:schemeClr val="accent5">
                      <a:tint val="65000"/>
                      <a:tint val="94000"/>
                      <a:satMod val="105000"/>
                      <a:lumMod val="102000"/>
                    </a:schemeClr>
                  </a:gs>
                  <a:gs pos="100000">
                    <a:schemeClr val="accent5">
                      <a:tint val="65000"/>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573B-45B0-B4DA-3985AD238E3E}"/>
              </c:ext>
            </c:extLst>
          </c:dPt>
          <c:dPt>
            <c:idx val="3"/>
            <c:bubble3D val="0"/>
            <c:spPr>
              <a:gradFill rotWithShape="1">
                <a:gsLst>
                  <a:gs pos="0">
                    <a:schemeClr val="accent5">
                      <a:tint val="58000"/>
                      <a:tint val="94000"/>
                      <a:satMod val="105000"/>
                      <a:lumMod val="102000"/>
                    </a:schemeClr>
                  </a:gs>
                  <a:gs pos="100000">
                    <a:schemeClr val="accent5">
                      <a:tint val="58000"/>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062C-4592-B1A9-B696F9575C52}"/>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2">
                        <a:lumMod val="75000"/>
                      </a:schemeClr>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Sheet1!$A$2:$A$5</c:f>
              <c:strCache>
                <c:ptCount val="4"/>
                <c:pt idx="0">
                  <c:v>North America</c:v>
                </c:pt>
                <c:pt idx="1">
                  <c:v>United Kingdom</c:v>
                </c:pt>
                <c:pt idx="2">
                  <c:v>Continental Europe</c:v>
                </c:pt>
                <c:pt idx="3">
                  <c:v>Rest of the world</c:v>
                </c:pt>
              </c:strCache>
            </c:strRef>
          </c:cat>
          <c:val>
            <c:numRef>
              <c:f>Sheet1!$B$2:$B$5</c:f>
              <c:numCache>
                <c:formatCode>#,##0</c:formatCode>
                <c:ptCount val="4"/>
                <c:pt idx="0">
                  <c:v>12726</c:v>
                </c:pt>
                <c:pt idx="1">
                  <c:v>1313</c:v>
                </c:pt>
                <c:pt idx="2">
                  <c:v>1691</c:v>
                </c:pt>
                <c:pt idx="3">
                  <c:v>1053</c:v>
                </c:pt>
              </c:numCache>
            </c:numRef>
          </c:val>
          <c:extLst>
            <c:ext xmlns:c16="http://schemas.microsoft.com/office/drawing/2014/chart" uri="{C3380CC4-5D6E-409C-BE32-E72D297353CC}">
              <c16:uniqueId val="{00000000-9AC1-4845-9561-59D1231CEE1B}"/>
            </c:ext>
          </c:extLst>
        </c:ser>
        <c:ser>
          <c:idx val="1"/>
          <c:order val="1"/>
          <c:tx>
            <c:strRef>
              <c:f>Sheet1!$C$1</c:f>
              <c:strCache>
                <c:ptCount val="1"/>
                <c:pt idx="0">
                  <c:v>Contribution</c:v>
                </c:pt>
              </c:strCache>
            </c:strRef>
          </c:tx>
          <c:dPt>
            <c:idx val="0"/>
            <c:bubble3D val="0"/>
            <c:spPr>
              <a:gradFill rotWithShape="1">
                <a:gsLst>
                  <a:gs pos="0">
                    <a:schemeClr val="accent5">
                      <a:shade val="65000"/>
                      <a:tint val="94000"/>
                      <a:satMod val="105000"/>
                      <a:lumMod val="102000"/>
                    </a:schemeClr>
                  </a:gs>
                  <a:gs pos="100000">
                    <a:schemeClr val="accent5">
                      <a:shade val="65000"/>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573B-45B0-B4DA-3985AD238E3E}"/>
              </c:ext>
            </c:extLst>
          </c:dPt>
          <c:dPt>
            <c:idx val="1"/>
            <c:bubble3D val="0"/>
            <c:spPr>
              <a:gradFill rotWithShape="1">
                <a:gsLst>
                  <a:gs pos="0">
                    <a:schemeClr val="accent5">
                      <a:tint val="94000"/>
                      <a:satMod val="105000"/>
                      <a:lumMod val="102000"/>
                    </a:schemeClr>
                  </a:gs>
                  <a:gs pos="100000">
                    <a:schemeClr val="accent5">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9-573B-45B0-B4DA-3985AD238E3E}"/>
              </c:ext>
            </c:extLst>
          </c:dPt>
          <c:dPt>
            <c:idx val="2"/>
            <c:bubble3D val="0"/>
            <c:spPr>
              <a:gradFill rotWithShape="1">
                <a:gsLst>
                  <a:gs pos="0">
                    <a:schemeClr val="accent5">
                      <a:tint val="65000"/>
                      <a:tint val="94000"/>
                      <a:satMod val="105000"/>
                      <a:lumMod val="102000"/>
                    </a:schemeClr>
                  </a:gs>
                  <a:gs pos="100000">
                    <a:schemeClr val="accent5">
                      <a:tint val="65000"/>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B-573B-45B0-B4DA-3985AD238E3E}"/>
              </c:ext>
            </c:extLst>
          </c:dPt>
          <c:dPt>
            <c:idx val="3"/>
            <c:bubble3D val="0"/>
            <c:spPr>
              <a:gradFill rotWithShape="1">
                <a:gsLst>
                  <a:gs pos="0">
                    <a:schemeClr val="accent5">
                      <a:tint val="58000"/>
                      <a:tint val="94000"/>
                      <a:satMod val="105000"/>
                      <a:lumMod val="102000"/>
                    </a:schemeClr>
                  </a:gs>
                  <a:gs pos="100000">
                    <a:schemeClr val="accent5">
                      <a:tint val="58000"/>
                      <a:shade val="74000"/>
                      <a:satMod val="128000"/>
                      <a:lumMod val="100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F-062C-4592-B1A9-B696F9575C52}"/>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Sheet1!$A$2:$A$5</c:f>
              <c:strCache>
                <c:ptCount val="4"/>
                <c:pt idx="0">
                  <c:v>North America</c:v>
                </c:pt>
                <c:pt idx="1">
                  <c:v>United Kingdom</c:v>
                </c:pt>
                <c:pt idx="2">
                  <c:v>Continental Europe</c:v>
                </c:pt>
                <c:pt idx="3">
                  <c:v>Rest of the world</c:v>
                </c:pt>
              </c:strCache>
            </c:strRef>
          </c:cat>
          <c:val>
            <c:numRef>
              <c:f>Sheet1!$C$2:$C$5</c:f>
              <c:numCache>
                <c:formatCode>General</c:formatCode>
                <c:ptCount val="4"/>
                <c:pt idx="0">
                  <c:v>47.33</c:v>
                </c:pt>
                <c:pt idx="1">
                  <c:v>32.49</c:v>
                </c:pt>
                <c:pt idx="2">
                  <c:v>20.18</c:v>
                </c:pt>
              </c:numCache>
            </c:numRef>
          </c:val>
          <c:extLst>
            <c:ext xmlns:c16="http://schemas.microsoft.com/office/drawing/2014/chart" uri="{C3380CC4-5D6E-409C-BE32-E72D297353CC}">
              <c16:uniqueId val="{00000002-9AC1-4845-9561-59D1231CEE1B}"/>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00" b="1" i="0" u="none" strike="noStrike" kern="1200" baseline="0">
              <a:solidFill>
                <a:schemeClr val="tx2">
                  <a:lumMod val="60000"/>
                  <a:lumOff val="40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lumMod val="75000"/>
      </a:schemeClr>
    </a:solidFill>
    <a:ln>
      <a:noFill/>
    </a:ln>
    <a:effectLst/>
    <a:scene3d>
      <a:camera prst="orthographicFront"/>
      <a:lightRig rig="threePt" dir="t"/>
    </a:scene3d>
    <a:sp3d>
      <a:bevelT w="190500" h="38100"/>
    </a:sp3d>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withinLinear" id="18">
  <a:schemeClr val="accent5"/>
</cs:colorStyle>
</file>

<file path=ppt/charts/colors5.xml><?xml version="1.0" encoding="utf-8"?>
<cs:colorStyle xmlns:cs="http://schemas.microsoft.com/office/drawing/2012/chartStyle" xmlns:a="http://schemas.openxmlformats.org/drawingml/2006/main" meth="withinLinear" id="18">
  <a:schemeClr val="accent5"/>
</cs:colorStyle>
</file>

<file path=ppt/charts/colors6.xml><?xml version="1.0" encoding="utf-8"?>
<cs:colorStyle xmlns:cs="http://schemas.microsoft.com/office/drawing/2012/chartStyle" xmlns:a="http://schemas.openxmlformats.org/drawingml/2006/main" meth="withinLinear" id="18">
  <a:schemeClr val="accent5"/>
</cs:colorStyle>
</file>

<file path=ppt/charts/colors7.xml><?xml version="1.0" encoding="utf-8"?>
<cs:colorStyle xmlns:cs="http://schemas.microsoft.com/office/drawing/2012/chartStyle" xmlns:a="http://schemas.openxmlformats.org/drawingml/2006/main" meth="withinLinear" id="18">
  <a:schemeClr val="accent5"/>
</cs:colorStyle>
</file>

<file path=ppt/charts/colors8.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976A14-5E2F-4A68-804C-60BBD6BBFED7}" type="doc">
      <dgm:prSet loTypeId="urn:microsoft.com/office/officeart/2005/8/layout/equation2" loCatId="process" qsTypeId="urn:microsoft.com/office/officeart/2005/8/quickstyle/3d1" qsCatId="3D" csTypeId="urn:microsoft.com/office/officeart/2005/8/colors/accent0_3" csCatId="mainScheme" phldr="1"/>
      <dgm:spPr/>
      <dgm:t>
        <a:bodyPr/>
        <a:lstStyle/>
        <a:p>
          <a:endParaRPr lang="en-IN"/>
        </a:p>
      </dgm:t>
    </dgm:pt>
    <dgm:pt modelId="{2F86039E-DF0A-41BD-B5EC-CA0127C85F7E}">
      <dgm:prSet phldrT="[Text]" custT="1"/>
      <dgm:spPr/>
      <dgm:t>
        <a:bodyPr anchor="t"/>
        <a:lstStyle/>
        <a:p>
          <a:r>
            <a:rPr lang="en-IN" sz="1200" b="1" dirty="0">
              <a:solidFill>
                <a:schemeClr val="bg1"/>
              </a:solidFill>
              <a:latin typeface="Arial" panose="020B0604020202020204" pitchFamily="34" charset="0"/>
              <a:cs typeface="Arial" panose="020B0604020202020204" pitchFamily="34" charset="0"/>
            </a:rPr>
            <a:t>Artificial</a:t>
          </a:r>
          <a:r>
            <a:rPr lang="en-IN" sz="1200" b="1" dirty="0">
              <a:solidFill>
                <a:schemeClr val="tx2">
                  <a:lumMod val="75000"/>
                </a:schemeClr>
              </a:solidFill>
              <a:latin typeface="Arial" panose="020B0604020202020204" pitchFamily="34" charset="0"/>
              <a:cs typeface="Arial" panose="020B0604020202020204" pitchFamily="34" charset="0"/>
            </a:rPr>
            <a:t> </a:t>
          </a:r>
          <a:r>
            <a:rPr lang="en-IN" sz="1200" b="1" dirty="0">
              <a:solidFill>
                <a:schemeClr val="bg1"/>
              </a:solidFill>
              <a:latin typeface="Arial" panose="020B0604020202020204" pitchFamily="34" charset="0"/>
              <a:cs typeface="Arial" panose="020B0604020202020204" pitchFamily="34" charset="0"/>
            </a:rPr>
            <a:t>Intelligence</a:t>
          </a:r>
        </a:p>
      </dgm:t>
    </dgm:pt>
    <dgm:pt modelId="{8B3DD457-E6D7-4D4B-B201-0A033C028D33}" type="parTrans" cxnId="{6DF42D66-942D-4DEE-882C-1ABABF792C77}">
      <dgm:prSet/>
      <dgm:spPr/>
      <dgm:t>
        <a:bodyPr/>
        <a:lstStyle/>
        <a:p>
          <a:endParaRPr lang="en-IN"/>
        </a:p>
      </dgm:t>
    </dgm:pt>
    <dgm:pt modelId="{B9CD1E11-19D6-40B6-AE1C-E2C61FBD885A}" type="sibTrans" cxnId="{6DF42D66-942D-4DEE-882C-1ABABF792C77}">
      <dgm:prSet/>
      <dgm:spPr/>
      <dgm:t>
        <a:bodyPr/>
        <a:lstStyle/>
        <a:p>
          <a:endParaRPr lang="en-IN" dirty="0"/>
        </a:p>
      </dgm:t>
    </dgm:pt>
    <dgm:pt modelId="{CBA841C1-7D5B-4867-9DBF-AD0AF9D66C6F}">
      <dgm:prSet phldrT="[Text]" custT="1"/>
      <dgm:spPr/>
      <dgm:t>
        <a:bodyPr anchor="t"/>
        <a:lstStyle/>
        <a:p>
          <a:r>
            <a:rPr lang="en-IN" sz="1200" b="1" kern="1200" dirty="0">
              <a:solidFill>
                <a:schemeClr val="bg1"/>
              </a:solidFill>
              <a:latin typeface="Arial" panose="020B0604020202020204" pitchFamily="34" charset="0"/>
              <a:ea typeface="+mn-ea"/>
              <a:cs typeface="Arial" panose="020B0604020202020204" pitchFamily="34" charset="0"/>
            </a:rPr>
            <a:t>Robotic</a:t>
          </a:r>
          <a:r>
            <a:rPr lang="en-IN" sz="1200" b="1" kern="1200" dirty="0">
              <a:solidFill>
                <a:schemeClr val="tx2">
                  <a:lumMod val="75000"/>
                </a:schemeClr>
              </a:solidFill>
              <a:latin typeface="Arial" panose="020B0604020202020204" pitchFamily="34" charset="0"/>
              <a:ea typeface="+mn-ea"/>
              <a:cs typeface="Arial" panose="020B0604020202020204" pitchFamily="34" charset="0"/>
            </a:rPr>
            <a:t> </a:t>
          </a:r>
          <a:r>
            <a:rPr lang="en-IN" sz="1200" b="1" kern="1200" dirty="0">
              <a:solidFill>
                <a:schemeClr val="bg1"/>
              </a:solidFill>
              <a:latin typeface="Arial" panose="020B0604020202020204" pitchFamily="34" charset="0"/>
              <a:ea typeface="+mn-ea"/>
              <a:cs typeface="Arial" panose="020B0604020202020204" pitchFamily="34" charset="0"/>
            </a:rPr>
            <a:t>Process</a:t>
          </a:r>
          <a:r>
            <a:rPr lang="en-IN" sz="1200" b="1" kern="1200" dirty="0">
              <a:solidFill>
                <a:schemeClr val="tx2">
                  <a:lumMod val="75000"/>
                </a:schemeClr>
              </a:solidFill>
              <a:latin typeface="Arial" panose="020B0604020202020204" pitchFamily="34" charset="0"/>
              <a:ea typeface="+mn-ea"/>
              <a:cs typeface="Arial" panose="020B0604020202020204" pitchFamily="34" charset="0"/>
            </a:rPr>
            <a:t> </a:t>
          </a:r>
          <a:r>
            <a:rPr lang="en-IN" sz="1200" b="1" kern="1200" dirty="0">
              <a:solidFill>
                <a:schemeClr val="bg1"/>
              </a:solidFill>
              <a:latin typeface="Arial" panose="020B0604020202020204" pitchFamily="34" charset="0"/>
              <a:ea typeface="+mn-ea"/>
              <a:cs typeface="Arial" panose="020B0604020202020204" pitchFamily="34" charset="0"/>
            </a:rPr>
            <a:t>Automation</a:t>
          </a:r>
          <a:r>
            <a:rPr lang="en-IN" sz="1200" b="1" kern="1200" dirty="0">
              <a:solidFill>
                <a:schemeClr val="tx2">
                  <a:lumMod val="75000"/>
                </a:schemeClr>
              </a:solidFill>
              <a:latin typeface="Arial" panose="020B0604020202020204" pitchFamily="34" charset="0"/>
              <a:ea typeface="+mn-ea"/>
              <a:cs typeface="Arial" panose="020B0604020202020204" pitchFamily="34" charset="0"/>
            </a:rPr>
            <a:t> </a:t>
          </a:r>
        </a:p>
      </dgm:t>
    </dgm:pt>
    <dgm:pt modelId="{A6DA922F-10BE-4932-AE72-08DC7CF10E6A}" type="parTrans" cxnId="{4DF3290F-DB17-47EF-A25A-43C336D7F4A1}">
      <dgm:prSet/>
      <dgm:spPr/>
      <dgm:t>
        <a:bodyPr/>
        <a:lstStyle/>
        <a:p>
          <a:endParaRPr lang="en-IN"/>
        </a:p>
      </dgm:t>
    </dgm:pt>
    <dgm:pt modelId="{B3A618CA-6098-4B5F-A80C-46AFE909FF28}" type="sibTrans" cxnId="{4DF3290F-DB17-47EF-A25A-43C336D7F4A1}">
      <dgm:prSet/>
      <dgm:spPr/>
      <dgm:t>
        <a:bodyPr/>
        <a:lstStyle/>
        <a:p>
          <a:endParaRPr lang="en-IN" dirty="0"/>
        </a:p>
      </dgm:t>
    </dgm:pt>
    <dgm:pt modelId="{E9B45D76-3869-4B08-9E31-20457ABBCDB2}">
      <dgm:prSet phldrT="[Text]" custT="1"/>
      <dgm:spPr>
        <a:solidFill>
          <a:schemeClr val="bg1"/>
        </a:solidFill>
      </dgm:spPr>
      <dgm:t>
        <a:bodyPr anchor="t"/>
        <a:lstStyle/>
        <a:p>
          <a:pPr marL="0" lvl="0" indent="0" algn="ctr" defTabSz="488950">
            <a:lnSpc>
              <a:spcPct val="90000"/>
            </a:lnSpc>
            <a:spcBef>
              <a:spcPct val="0"/>
            </a:spcBef>
            <a:spcAft>
              <a:spcPct val="35000"/>
            </a:spcAft>
            <a:buNone/>
          </a:pPr>
          <a:r>
            <a:rPr lang="en-IN" sz="1300" b="1" kern="1200" dirty="0">
              <a:solidFill>
                <a:schemeClr val="tx2">
                  <a:lumMod val="75000"/>
                </a:schemeClr>
              </a:solidFill>
              <a:latin typeface="Arial" panose="020B0604020202020204" pitchFamily="34" charset="0"/>
              <a:ea typeface="+mn-ea"/>
              <a:cs typeface="Arial" panose="020B0604020202020204" pitchFamily="34" charset="0"/>
            </a:rPr>
            <a:t>Intelligent Automation</a:t>
          </a:r>
        </a:p>
      </dgm:t>
    </dgm:pt>
    <dgm:pt modelId="{9CEC3456-5133-4F76-BDF6-45C133DFB7C7}" type="parTrans" cxnId="{283A7385-AF1D-4BBC-B109-4A7D02FB1229}">
      <dgm:prSet/>
      <dgm:spPr/>
      <dgm:t>
        <a:bodyPr/>
        <a:lstStyle/>
        <a:p>
          <a:endParaRPr lang="en-IN"/>
        </a:p>
      </dgm:t>
    </dgm:pt>
    <dgm:pt modelId="{BFFA68A1-1981-4B0F-88CD-BF6C59FC2A3C}" type="sibTrans" cxnId="{283A7385-AF1D-4BBC-B109-4A7D02FB1229}">
      <dgm:prSet/>
      <dgm:spPr/>
      <dgm:t>
        <a:bodyPr/>
        <a:lstStyle/>
        <a:p>
          <a:endParaRPr lang="en-IN"/>
        </a:p>
      </dgm:t>
    </dgm:pt>
    <dgm:pt modelId="{E7803ACF-2DDD-4D70-9A55-B16D126CDC75}" type="pres">
      <dgm:prSet presAssocID="{C3976A14-5E2F-4A68-804C-60BBD6BBFED7}" presName="Name0" presStyleCnt="0">
        <dgm:presLayoutVars>
          <dgm:dir/>
          <dgm:resizeHandles val="exact"/>
        </dgm:presLayoutVars>
      </dgm:prSet>
      <dgm:spPr/>
    </dgm:pt>
    <dgm:pt modelId="{8813A6ED-2205-468D-8FDC-12CCBDE22AE4}" type="pres">
      <dgm:prSet presAssocID="{C3976A14-5E2F-4A68-804C-60BBD6BBFED7}" presName="vNodes" presStyleCnt="0"/>
      <dgm:spPr/>
    </dgm:pt>
    <dgm:pt modelId="{9708AAD9-32E9-486E-966D-59213CCC29D1}" type="pres">
      <dgm:prSet presAssocID="{2F86039E-DF0A-41BD-B5EC-CA0127C85F7E}" presName="node" presStyleLbl="node1" presStyleIdx="0" presStyleCnt="3" custScaleX="191605" custScaleY="174183">
        <dgm:presLayoutVars>
          <dgm:bulletEnabled val="1"/>
        </dgm:presLayoutVars>
      </dgm:prSet>
      <dgm:spPr/>
    </dgm:pt>
    <dgm:pt modelId="{17924301-4A29-4E58-AACD-4A853F50CDEB}" type="pres">
      <dgm:prSet presAssocID="{B9CD1E11-19D6-40B6-AE1C-E2C61FBD885A}" presName="spacerT" presStyleCnt="0"/>
      <dgm:spPr/>
    </dgm:pt>
    <dgm:pt modelId="{73FC192B-5238-4F86-A419-8356FA25D5FF}" type="pres">
      <dgm:prSet presAssocID="{B9CD1E11-19D6-40B6-AE1C-E2C61FBD885A}" presName="sibTrans" presStyleLbl="sibTrans2D1" presStyleIdx="0" presStyleCnt="2"/>
      <dgm:spPr/>
    </dgm:pt>
    <dgm:pt modelId="{6F3152C4-FE6A-4605-9177-0059AEAC7A7A}" type="pres">
      <dgm:prSet presAssocID="{B9CD1E11-19D6-40B6-AE1C-E2C61FBD885A}" presName="spacerB" presStyleCnt="0"/>
      <dgm:spPr/>
    </dgm:pt>
    <dgm:pt modelId="{1E51B13F-2E71-444D-AEEF-EC63795017C5}" type="pres">
      <dgm:prSet presAssocID="{CBA841C1-7D5B-4867-9DBF-AD0AF9D66C6F}" presName="node" presStyleLbl="node1" presStyleIdx="1" presStyleCnt="3" custScaleX="182850" custScaleY="180222">
        <dgm:presLayoutVars>
          <dgm:bulletEnabled val="1"/>
        </dgm:presLayoutVars>
      </dgm:prSet>
      <dgm:spPr/>
    </dgm:pt>
    <dgm:pt modelId="{988267D5-FE8B-4C87-A2E0-91C5013F018F}" type="pres">
      <dgm:prSet presAssocID="{C3976A14-5E2F-4A68-804C-60BBD6BBFED7}" presName="sibTransLast" presStyleLbl="sibTrans2D1" presStyleIdx="1" presStyleCnt="2"/>
      <dgm:spPr/>
    </dgm:pt>
    <dgm:pt modelId="{87D2B53B-FF39-4292-91C6-C74DD192B4DF}" type="pres">
      <dgm:prSet presAssocID="{C3976A14-5E2F-4A68-804C-60BBD6BBFED7}" presName="connectorText" presStyleLbl="sibTrans2D1" presStyleIdx="1" presStyleCnt="2"/>
      <dgm:spPr/>
    </dgm:pt>
    <dgm:pt modelId="{2E163A79-0DD8-4612-9792-04C987842D49}" type="pres">
      <dgm:prSet presAssocID="{C3976A14-5E2F-4A68-804C-60BBD6BBFED7}" presName="lastNode" presStyleLbl="node1" presStyleIdx="2" presStyleCnt="3" custScaleX="102638" custScaleY="99703">
        <dgm:presLayoutVars>
          <dgm:bulletEnabled val="1"/>
        </dgm:presLayoutVars>
      </dgm:prSet>
      <dgm:spPr/>
    </dgm:pt>
  </dgm:ptLst>
  <dgm:cxnLst>
    <dgm:cxn modelId="{4DF3290F-DB17-47EF-A25A-43C336D7F4A1}" srcId="{C3976A14-5E2F-4A68-804C-60BBD6BBFED7}" destId="{CBA841C1-7D5B-4867-9DBF-AD0AF9D66C6F}" srcOrd="1" destOrd="0" parTransId="{A6DA922F-10BE-4932-AE72-08DC7CF10E6A}" sibTransId="{B3A618CA-6098-4B5F-A80C-46AFE909FF28}"/>
    <dgm:cxn modelId="{6DF42D66-942D-4DEE-882C-1ABABF792C77}" srcId="{C3976A14-5E2F-4A68-804C-60BBD6BBFED7}" destId="{2F86039E-DF0A-41BD-B5EC-CA0127C85F7E}" srcOrd="0" destOrd="0" parTransId="{8B3DD457-E6D7-4D4B-B201-0A033C028D33}" sibTransId="{B9CD1E11-19D6-40B6-AE1C-E2C61FBD885A}"/>
    <dgm:cxn modelId="{6FFE9D69-841A-41D7-AAFC-6FCCA1B92CB3}" type="presOf" srcId="{2F86039E-DF0A-41BD-B5EC-CA0127C85F7E}" destId="{9708AAD9-32E9-486E-966D-59213CCC29D1}" srcOrd="0" destOrd="0" presId="urn:microsoft.com/office/officeart/2005/8/layout/equation2"/>
    <dgm:cxn modelId="{283A7385-AF1D-4BBC-B109-4A7D02FB1229}" srcId="{C3976A14-5E2F-4A68-804C-60BBD6BBFED7}" destId="{E9B45D76-3869-4B08-9E31-20457ABBCDB2}" srcOrd="2" destOrd="0" parTransId="{9CEC3456-5133-4F76-BDF6-45C133DFB7C7}" sibTransId="{BFFA68A1-1981-4B0F-88CD-BF6C59FC2A3C}"/>
    <dgm:cxn modelId="{061AFD91-4EC1-43EF-BE3D-59A36BC4379F}" type="presOf" srcId="{B3A618CA-6098-4B5F-A80C-46AFE909FF28}" destId="{988267D5-FE8B-4C87-A2E0-91C5013F018F}" srcOrd="0" destOrd="0" presId="urn:microsoft.com/office/officeart/2005/8/layout/equation2"/>
    <dgm:cxn modelId="{CD482EA4-FAEE-45FD-B69D-7C1F42EAC5FB}" type="presOf" srcId="{E9B45D76-3869-4B08-9E31-20457ABBCDB2}" destId="{2E163A79-0DD8-4612-9792-04C987842D49}" srcOrd="0" destOrd="0" presId="urn:microsoft.com/office/officeart/2005/8/layout/equation2"/>
    <dgm:cxn modelId="{BA3C5DA8-65F5-4011-A66E-8793F2E3443A}" type="presOf" srcId="{B3A618CA-6098-4B5F-A80C-46AFE909FF28}" destId="{87D2B53B-FF39-4292-91C6-C74DD192B4DF}" srcOrd="1" destOrd="0" presId="urn:microsoft.com/office/officeart/2005/8/layout/equation2"/>
    <dgm:cxn modelId="{F7F55CB9-957D-4C72-929A-91968E1FE468}" type="presOf" srcId="{C3976A14-5E2F-4A68-804C-60BBD6BBFED7}" destId="{E7803ACF-2DDD-4D70-9A55-B16D126CDC75}" srcOrd="0" destOrd="0" presId="urn:microsoft.com/office/officeart/2005/8/layout/equation2"/>
    <dgm:cxn modelId="{C9817CC1-337B-413A-99AF-30D2E2907A91}" type="presOf" srcId="{B9CD1E11-19D6-40B6-AE1C-E2C61FBD885A}" destId="{73FC192B-5238-4F86-A419-8356FA25D5FF}" srcOrd="0" destOrd="0" presId="urn:microsoft.com/office/officeart/2005/8/layout/equation2"/>
    <dgm:cxn modelId="{20F66BEA-BA46-424A-B12E-0C8801F00508}" type="presOf" srcId="{CBA841C1-7D5B-4867-9DBF-AD0AF9D66C6F}" destId="{1E51B13F-2E71-444D-AEEF-EC63795017C5}" srcOrd="0" destOrd="0" presId="urn:microsoft.com/office/officeart/2005/8/layout/equation2"/>
    <dgm:cxn modelId="{92B39BBD-EC6F-4CA4-9EC6-0BF8CA374788}" type="presParOf" srcId="{E7803ACF-2DDD-4D70-9A55-B16D126CDC75}" destId="{8813A6ED-2205-468D-8FDC-12CCBDE22AE4}" srcOrd="0" destOrd="0" presId="urn:microsoft.com/office/officeart/2005/8/layout/equation2"/>
    <dgm:cxn modelId="{DFA20F23-426D-4666-B06A-AB71E2E0BBA2}" type="presParOf" srcId="{8813A6ED-2205-468D-8FDC-12CCBDE22AE4}" destId="{9708AAD9-32E9-486E-966D-59213CCC29D1}" srcOrd="0" destOrd="0" presId="urn:microsoft.com/office/officeart/2005/8/layout/equation2"/>
    <dgm:cxn modelId="{B60DD0A6-9E7A-4281-8054-8CC6962A19A8}" type="presParOf" srcId="{8813A6ED-2205-468D-8FDC-12CCBDE22AE4}" destId="{17924301-4A29-4E58-AACD-4A853F50CDEB}" srcOrd="1" destOrd="0" presId="urn:microsoft.com/office/officeart/2005/8/layout/equation2"/>
    <dgm:cxn modelId="{0CF8FEC2-0AC9-48EA-8160-4096BAF7F621}" type="presParOf" srcId="{8813A6ED-2205-468D-8FDC-12CCBDE22AE4}" destId="{73FC192B-5238-4F86-A419-8356FA25D5FF}" srcOrd="2" destOrd="0" presId="urn:microsoft.com/office/officeart/2005/8/layout/equation2"/>
    <dgm:cxn modelId="{7041AD22-5B19-4878-B558-D0AD8CC44BC6}" type="presParOf" srcId="{8813A6ED-2205-468D-8FDC-12CCBDE22AE4}" destId="{6F3152C4-FE6A-4605-9177-0059AEAC7A7A}" srcOrd="3" destOrd="0" presId="urn:microsoft.com/office/officeart/2005/8/layout/equation2"/>
    <dgm:cxn modelId="{50AF3A87-5697-45A8-BBAB-919B9FB72592}" type="presParOf" srcId="{8813A6ED-2205-468D-8FDC-12CCBDE22AE4}" destId="{1E51B13F-2E71-444D-AEEF-EC63795017C5}" srcOrd="4" destOrd="0" presId="urn:microsoft.com/office/officeart/2005/8/layout/equation2"/>
    <dgm:cxn modelId="{BB461BC9-9DED-4635-AAF3-83C05435DDAC}" type="presParOf" srcId="{E7803ACF-2DDD-4D70-9A55-B16D126CDC75}" destId="{988267D5-FE8B-4C87-A2E0-91C5013F018F}" srcOrd="1" destOrd="0" presId="urn:microsoft.com/office/officeart/2005/8/layout/equation2"/>
    <dgm:cxn modelId="{B04EA62C-BF88-482B-9FA6-FB7BE53375EC}" type="presParOf" srcId="{988267D5-FE8B-4C87-A2E0-91C5013F018F}" destId="{87D2B53B-FF39-4292-91C6-C74DD192B4DF}" srcOrd="0" destOrd="0" presId="urn:microsoft.com/office/officeart/2005/8/layout/equation2"/>
    <dgm:cxn modelId="{0445BA55-15CA-4036-9C35-B67408E969FE}" type="presParOf" srcId="{E7803ACF-2DDD-4D70-9A55-B16D126CDC75}" destId="{2E163A79-0DD8-4612-9792-04C987842D49}" srcOrd="2" destOrd="0" presId="urn:microsoft.com/office/officeart/2005/8/layout/equation2"/>
  </dgm:cxnLst>
  <dgm:bg>
    <a:noFill/>
  </dgm:bg>
  <dgm:whole/>
  <dgm:extLst>
    <a:ext uri="http://schemas.microsoft.com/office/drawing/2008/diagram">
      <dsp:dataModelExt xmlns:dsp="http://schemas.microsoft.com/office/drawing/2008/diagram" relId="rId1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5A5972-41A4-4A52-B94D-A0D33934F382}" type="doc">
      <dgm:prSet loTypeId="urn:microsoft.com/office/officeart/2005/8/layout/arrow4" loCatId="process" qsTypeId="urn:microsoft.com/office/officeart/2005/8/quickstyle/simple1" qsCatId="simple" csTypeId="urn:microsoft.com/office/officeart/2005/8/colors/accent0_3" csCatId="mainScheme" phldr="1"/>
      <dgm:spPr/>
      <dgm:t>
        <a:bodyPr/>
        <a:lstStyle/>
        <a:p>
          <a:endParaRPr lang="en-IN"/>
        </a:p>
      </dgm:t>
    </dgm:pt>
    <dgm:pt modelId="{491BC761-C5C4-4FD6-AFAA-36AB7615A761}">
      <dgm:prSet phldrT="[Text]" custT="1"/>
      <dgm:spPr>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nchor="t"/>
        <a:lstStyle/>
        <a:p>
          <a:pPr>
            <a:lnSpc>
              <a:spcPct val="90000"/>
            </a:lnSpc>
            <a:buFont typeface="Arial" panose="020B0604020202020204" pitchFamily="34" charset="0"/>
            <a:buNone/>
          </a:pPr>
          <a:endParaRPr lang="en-US" sz="1400" b="1" i="0" u="sng" dirty="0">
            <a:solidFill>
              <a:schemeClr val="bg2">
                <a:lumMod val="75000"/>
              </a:schemeClr>
            </a:solidFill>
            <a:latin typeface="Arial" panose="020B0604020202020204" pitchFamily="34" charset="0"/>
            <a:cs typeface="Arial" panose="020B0604020202020204" pitchFamily="34" charset="0"/>
          </a:endParaRPr>
        </a:p>
        <a:p>
          <a:pPr>
            <a:lnSpc>
              <a:spcPct val="90000"/>
            </a:lnSpc>
            <a:buFont typeface="Arial" panose="020B0604020202020204" pitchFamily="34" charset="0"/>
            <a:buNone/>
          </a:pPr>
          <a:r>
            <a:rPr lang="en-US" sz="1400" b="1" i="0" u="sng" dirty="0">
              <a:solidFill>
                <a:schemeClr val="bg2">
                  <a:lumMod val="75000"/>
                </a:schemeClr>
              </a:solidFill>
              <a:latin typeface="Arial" panose="020B0604020202020204" pitchFamily="34" charset="0"/>
              <a:cs typeface="Arial" panose="020B0604020202020204" pitchFamily="34" charset="0"/>
            </a:rPr>
            <a:t>Compelling Benefits</a:t>
          </a:r>
        </a:p>
        <a:p>
          <a:pPr>
            <a:lnSpc>
              <a:spcPct val="90000"/>
            </a:lnSpc>
            <a:buFont typeface="Arial" panose="020B0604020202020204" pitchFamily="34" charset="0"/>
            <a:buNone/>
          </a:pPr>
          <a:r>
            <a:rPr lang="en-IN" sz="1150" b="1" i="0" dirty="0">
              <a:solidFill>
                <a:schemeClr val="bg2">
                  <a:lumMod val="75000"/>
                </a:schemeClr>
              </a:solidFill>
              <a:latin typeface="Arial" panose="020B0604020202020204" pitchFamily="34" charset="0"/>
              <a:cs typeface="Arial" panose="020B0604020202020204" pitchFamily="34" charset="0"/>
            </a:rPr>
            <a:t>Improving process efficiency and customer experience</a:t>
          </a:r>
        </a:p>
        <a:p>
          <a:pPr>
            <a:lnSpc>
              <a:spcPct val="100000"/>
            </a:lnSpc>
          </a:pPr>
          <a:r>
            <a:rPr lang="en-IN" sz="1150" b="1" i="0" dirty="0">
              <a:solidFill>
                <a:schemeClr val="bg2">
                  <a:lumMod val="75000"/>
                </a:schemeClr>
              </a:solidFill>
              <a:latin typeface="Arial" panose="020B0604020202020204" pitchFamily="34" charset="0"/>
              <a:cs typeface="Arial" panose="020B0604020202020204" pitchFamily="34" charset="0"/>
            </a:rPr>
            <a:t>Optimizing back office operations</a:t>
          </a:r>
        </a:p>
        <a:p>
          <a:pPr>
            <a:lnSpc>
              <a:spcPct val="100000"/>
            </a:lnSpc>
          </a:pPr>
          <a:r>
            <a:rPr lang="en-US" sz="1150" b="1" i="0" dirty="0">
              <a:solidFill>
                <a:schemeClr val="bg2">
                  <a:lumMod val="75000"/>
                </a:schemeClr>
              </a:solidFill>
              <a:latin typeface="Arial" panose="020B0604020202020204" pitchFamily="34" charset="0"/>
              <a:cs typeface="Arial" panose="020B0604020202020204" pitchFamily="34" charset="0"/>
            </a:rPr>
            <a:t>Reducing costs as well as risks</a:t>
          </a:r>
          <a:endParaRPr lang="en-IN" sz="1150" b="1" i="0" dirty="0">
            <a:solidFill>
              <a:schemeClr val="bg2">
                <a:lumMod val="75000"/>
              </a:schemeClr>
            </a:solidFill>
            <a:latin typeface="Arial" panose="020B0604020202020204" pitchFamily="34" charset="0"/>
            <a:cs typeface="Arial" panose="020B0604020202020204" pitchFamily="34" charset="0"/>
          </a:endParaRPr>
        </a:p>
        <a:p>
          <a:pPr>
            <a:lnSpc>
              <a:spcPct val="100000"/>
            </a:lnSpc>
          </a:pPr>
          <a:r>
            <a:rPr lang="en-US" sz="1150" b="1" i="0" dirty="0">
              <a:solidFill>
                <a:schemeClr val="bg2">
                  <a:lumMod val="75000"/>
                </a:schemeClr>
              </a:solidFill>
              <a:latin typeface="Arial" panose="020B0604020202020204" pitchFamily="34" charset="0"/>
              <a:cs typeface="Arial" panose="020B0604020202020204" pitchFamily="34" charset="0"/>
            </a:rPr>
            <a:t>Optimizing the work force productivity</a:t>
          </a:r>
          <a:endParaRPr lang="en-IN" sz="1150" b="1" i="0" dirty="0">
            <a:solidFill>
              <a:schemeClr val="bg2">
                <a:lumMod val="75000"/>
              </a:schemeClr>
            </a:solidFill>
            <a:latin typeface="Arial" panose="020B0604020202020204" pitchFamily="34" charset="0"/>
            <a:cs typeface="Arial" panose="020B0604020202020204" pitchFamily="34" charset="0"/>
          </a:endParaRPr>
        </a:p>
        <a:p>
          <a:pPr>
            <a:lnSpc>
              <a:spcPct val="100000"/>
            </a:lnSpc>
          </a:pPr>
          <a:r>
            <a:rPr lang="en-US" sz="1150" b="1" i="0" dirty="0">
              <a:solidFill>
                <a:schemeClr val="bg2">
                  <a:lumMod val="75000"/>
                </a:schemeClr>
              </a:solidFill>
              <a:latin typeface="Arial" panose="020B0604020202020204" pitchFamily="34" charset="0"/>
              <a:cs typeface="Arial" panose="020B0604020202020204" pitchFamily="34" charset="0"/>
            </a:rPr>
            <a:t>Effective monitoring and fraud detection</a:t>
          </a:r>
          <a:endParaRPr lang="en-IN" sz="1150" b="1" i="0" dirty="0">
            <a:solidFill>
              <a:schemeClr val="bg2">
                <a:lumMod val="75000"/>
              </a:schemeClr>
            </a:solidFill>
            <a:latin typeface="Arial" panose="020B0604020202020204" pitchFamily="34" charset="0"/>
            <a:cs typeface="Arial" panose="020B0604020202020204" pitchFamily="34" charset="0"/>
          </a:endParaRPr>
        </a:p>
        <a:p>
          <a:pPr>
            <a:lnSpc>
              <a:spcPct val="100000"/>
            </a:lnSpc>
          </a:pPr>
          <a:r>
            <a:rPr lang="en-IN" sz="1150" b="1" i="0" dirty="0">
              <a:solidFill>
                <a:schemeClr val="bg2">
                  <a:lumMod val="75000"/>
                </a:schemeClr>
              </a:solidFill>
              <a:latin typeface="Arial" panose="020B0604020202020204" pitchFamily="34" charset="0"/>
              <a:cs typeface="Arial" panose="020B0604020202020204" pitchFamily="34" charset="0"/>
            </a:rPr>
            <a:t>Product and service innovation</a:t>
          </a:r>
          <a:endParaRPr lang="en-IN" sz="1150" b="1" dirty="0">
            <a:solidFill>
              <a:schemeClr val="bg2">
                <a:lumMod val="75000"/>
              </a:schemeClr>
            </a:solidFill>
            <a:latin typeface="Arial" panose="020B0604020202020204" pitchFamily="34" charset="0"/>
            <a:cs typeface="Arial" panose="020B0604020202020204" pitchFamily="34" charset="0"/>
          </a:endParaRPr>
        </a:p>
      </dgm:t>
    </dgm:pt>
    <dgm:pt modelId="{7A8AB4A4-4324-4C8D-9826-85865DD015C0}" type="parTrans" cxnId="{9104F26F-B546-4D42-8B41-D93F275CC8D7}">
      <dgm:prSet/>
      <dgm:spPr/>
      <dgm:t>
        <a:bodyPr/>
        <a:lstStyle/>
        <a:p>
          <a:endParaRPr lang="en-IN"/>
        </a:p>
      </dgm:t>
    </dgm:pt>
    <dgm:pt modelId="{3D969160-E510-4FD8-9F94-0E8E9514B3CD}" type="sibTrans" cxnId="{9104F26F-B546-4D42-8B41-D93F275CC8D7}">
      <dgm:prSet/>
      <dgm:spPr/>
      <dgm:t>
        <a:bodyPr/>
        <a:lstStyle/>
        <a:p>
          <a:endParaRPr lang="en-IN"/>
        </a:p>
      </dgm:t>
    </dgm:pt>
    <dgm:pt modelId="{F5C895A8-0852-4C55-812C-DE8E1755C2F8}">
      <dgm:prSet phldrT="[Text]" custT="1"/>
      <dgm:spPr>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nchor="t"/>
        <a:lstStyle/>
        <a:p>
          <a:pPr marL="0" lvl="0" algn="l" defTabSz="622300">
            <a:lnSpc>
              <a:spcPct val="90000"/>
            </a:lnSpc>
            <a:spcBef>
              <a:spcPct val="0"/>
            </a:spcBef>
            <a:spcAft>
              <a:spcPct val="35000"/>
            </a:spcAft>
            <a:buFont typeface="Arial" panose="020B0604020202020204" pitchFamily="34" charset="0"/>
            <a:buChar char="•"/>
          </a:pPr>
          <a:endParaRPr lang="en-IN" sz="1400" b="1" i="0" u="sng" kern="1200" dirty="0">
            <a:solidFill>
              <a:schemeClr val="tx2">
                <a:lumMod val="20000"/>
                <a:lumOff val="80000"/>
              </a:schemeClr>
            </a:solidFill>
            <a:latin typeface="Arial" panose="020B0604020202020204" pitchFamily="34" charset="0"/>
            <a:ea typeface="+mn-ea"/>
            <a:cs typeface="Arial" panose="020B0604020202020204" pitchFamily="34" charset="0"/>
          </a:endParaRPr>
        </a:p>
        <a:p>
          <a:pPr marL="0" lvl="0" algn="l" defTabSz="622300">
            <a:lnSpc>
              <a:spcPct val="90000"/>
            </a:lnSpc>
            <a:spcBef>
              <a:spcPct val="0"/>
            </a:spcBef>
            <a:spcAft>
              <a:spcPct val="35000"/>
            </a:spcAft>
            <a:buFont typeface="Arial" panose="020B0604020202020204" pitchFamily="34" charset="0"/>
            <a:buChar char="•"/>
          </a:pPr>
          <a:r>
            <a:rPr lang="en-IN" sz="1400" b="1" i="0" u="sng" kern="1200" dirty="0">
              <a:solidFill>
                <a:schemeClr val="tx2">
                  <a:lumMod val="75000"/>
                </a:schemeClr>
              </a:solidFill>
              <a:latin typeface="Arial" panose="020B0604020202020204" pitchFamily="34" charset="0"/>
              <a:ea typeface="+mn-ea"/>
              <a:cs typeface="Arial" panose="020B0604020202020204" pitchFamily="34" charset="0"/>
            </a:rPr>
            <a:t>Challenging Inhibitors</a:t>
          </a:r>
        </a:p>
        <a:p>
          <a:pPr marL="0" lvl="0" algn="l" defTabSz="533400">
            <a:lnSpc>
              <a:spcPct val="100000"/>
            </a:lnSpc>
            <a:spcBef>
              <a:spcPct val="0"/>
            </a:spcBef>
            <a:spcAft>
              <a:spcPct val="35000"/>
            </a:spcAft>
            <a:buFont typeface="Wingdings" panose="05000000000000000000" pitchFamily="2" charset="2"/>
            <a:buNone/>
          </a:pPr>
          <a:r>
            <a:rPr lang="en-US" sz="1150" b="1" i="0" kern="1200" dirty="0">
              <a:solidFill>
                <a:schemeClr val="tx2">
                  <a:lumMod val="60000"/>
                  <a:lumOff val="40000"/>
                </a:schemeClr>
              </a:solidFill>
              <a:latin typeface="Arial" panose="020B0604020202020204" pitchFamily="34" charset="0"/>
              <a:ea typeface="+mn-ea"/>
              <a:cs typeface="Arial" panose="020B0604020202020204" pitchFamily="34" charset="0"/>
            </a:rPr>
            <a:t>Inadequate collaboration between IT and lines of business </a:t>
          </a:r>
        </a:p>
        <a:p>
          <a:pPr marL="0" lvl="0" algn="l" defTabSz="533400">
            <a:lnSpc>
              <a:spcPct val="100000"/>
            </a:lnSpc>
            <a:spcBef>
              <a:spcPct val="0"/>
            </a:spcBef>
            <a:spcAft>
              <a:spcPct val="35000"/>
            </a:spcAft>
            <a:buFont typeface="Wingdings" panose="05000000000000000000" pitchFamily="2" charset="2"/>
            <a:buNone/>
          </a:pPr>
          <a:r>
            <a:rPr lang="en-US" sz="1150" b="1" i="0" kern="1200" dirty="0">
              <a:solidFill>
                <a:schemeClr val="tx2">
                  <a:lumMod val="60000"/>
                  <a:lumOff val="40000"/>
                </a:schemeClr>
              </a:solidFill>
              <a:latin typeface="Arial" panose="020B0604020202020204" pitchFamily="34" charset="0"/>
              <a:ea typeface="+mn-ea"/>
              <a:cs typeface="Arial" panose="020B0604020202020204" pitchFamily="34" charset="0"/>
            </a:rPr>
            <a:t>Lack of a corporate vision and proper planning for the transformation</a:t>
          </a:r>
        </a:p>
        <a:p>
          <a:pPr marL="0" lvl="0" algn="l" defTabSz="533400">
            <a:lnSpc>
              <a:spcPct val="100000"/>
            </a:lnSpc>
            <a:spcBef>
              <a:spcPct val="0"/>
            </a:spcBef>
            <a:spcAft>
              <a:spcPct val="35000"/>
            </a:spcAft>
            <a:buFont typeface="Wingdings" panose="05000000000000000000" pitchFamily="2" charset="2"/>
            <a:buNone/>
          </a:pPr>
          <a:r>
            <a:rPr lang="en-IN" sz="1150" b="1" i="0" kern="1200" dirty="0">
              <a:solidFill>
                <a:schemeClr val="tx2">
                  <a:lumMod val="60000"/>
                  <a:lumOff val="40000"/>
                </a:schemeClr>
              </a:solidFill>
              <a:latin typeface="Arial" panose="020B0604020202020204" pitchFamily="34" charset="0"/>
              <a:ea typeface="+mn-ea"/>
              <a:cs typeface="Arial" panose="020B0604020202020204" pitchFamily="34" charset="0"/>
            </a:rPr>
            <a:t>Lack of right skill to measure  IT delivery gap</a:t>
          </a:r>
        </a:p>
        <a:p>
          <a:pPr marL="0" lvl="0" algn="l" defTabSz="533400">
            <a:lnSpc>
              <a:spcPct val="100000"/>
            </a:lnSpc>
            <a:spcBef>
              <a:spcPct val="0"/>
            </a:spcBef>
            <a:spcAft>
              <a:spcPct val="35000"/>
            </a:spcAft>
            <a:buFont typeface="Wingdings" panose="05000000000000000000" pitchFamily="2" charset="2"/>
            <a:buNone/>
          </a:pPr>
          <a:r>
            <a:rPr lang="en-IN" sz="1150" b="1" i="0" kern="1200" dirty="0">
              <a:solidFill>
                <a:schemeClr val="tx2">
                  <a:lumMod val="60000"/>
                  <a:lumOff val="40000"/>
                </a:schemeClr>
              </a:solidFill>
              <a:latin typeface="Arial" panose="020B0604020202020204" pitchFamily="34" charset="0"/>
              <a:ea typeface="+mn-ea"/>
              <a:cs typeface="Arial" panose="020B0604020202020204" pitchFamily="34" charset="0"/>
            </a:rPr>
            <a:t>Insufficient budget to invest or re-invest into digital initiatives</a:t>
          </a:r>
        </a:p>
        <a:p>
          <a:pPr marL="0" lvl="0" algn="l" defTabSz="533400">
            <a:lnSpc>
              <a:spcPct val="100000"/>
            </a:lnSpc>
            <a:spcBef>
              <a:spcPct val="0"/>
            </a:spcBef>
            <a:spcAft>
              <a:spcPct val="35000"/>
            </a:spcAft>
            <a:buFont typeface="Wingdings" panose="05000000000000000000" pitchFamily="2" charset="2"/>
            <a:buNone/>
          </a:pPr>
          <a:r>
            <a:rPr lang="en-IN" sz="1150" b="1" i="0" kern="1200" dirty="0">
              <a:solidFill>
                <a:schemeClr val="tx2">
                  <a:lumMod val="60000"/>
                  <a:lumOff val="40000"/>
                </a:schemeClr>
              </a:solidFill>
              <a:latin typeface="Arial" panose="020B0604020202020204" pitchFamily="34" charset="0"/>
              <a:ea typeface="+mn-ea"/>
              <a:cs typeface="Arial" panose="020B0604020202020204" pitchFamily="34" charset="0"/>
            </a:rPr>
            <a:t>Managing cybersecurity risks </a:t>
          </a:r>
          <a:endParaRPr lang="en-IN" sz="1150" b="1" kern="1200" dirty="0">
            <a:solidFill>
              <a:schemeClr val="tx2">
                <a:lumMod val="60000"/>
                <a:lumOff val="40000"/>
              </a:schemeClr>
            </a:solidFill>
            <a:latin typeface="Arial" panose="020B0604020202020204" pitchFamily="34" charset="0"/>
            <a:cs typeface="Arial" panose="020B0604020202020204" pitchFamily="34" charset="0"/>
          </a:endParaRPr>
        </a:p>
      </dgm:t>
    </dgm:pt>
    <dgm:pt modelId="{A55830C7-FCE7-47FE-8A78-20F4822078C6}" type="parTrans" cxnId="{8E5FAABE-9DFE-4D48-9C41-6102F06EBF56}">
      <dgm:prSet/>
      <dgm:spPr/>
      <dgm:t>
        <a:bodyPr/>
        <a:lstStyle/>
        <a:p>
          <a:endParaRPr lang="en-IN"/>
        </a:p>
      </dgm:t>
    </dgm:pt>
    <dgm:pt modelId="{7D4F1D05-0835-4B83-AC04-3F55CED9AEA8}" type="sibTrans" cxnId="{8E5FAABE-9DFE-4D48-9C41-6102F06EBF56}">
      <dgm:prSet/>
      <dgm:spPr/>
      <dgm:t>
        <a:bodyPr/>
        <a:lstStyle/>
        <a:p>
          <a:endParaRPr lang="en-IN"/>
        </a:p>
      </dgm:t>
    </dgm:pt>
    <dgm:pt modelId="{114B5718-200A-4E8F-AF8B-8FBA4F8C7143}" type="pres">
      <dgm:prSet presAssocID="{555A5972-41A4-4A52-B94D-A0D33934F382}" presName="compositeShape" presStyleCnt="0">
        <dgm:presLayoutVars>
          <dgm:chMax val="2"/>
          <dgm:dir/>
          <dgm:resizeHandles val="exact"/>
        </dgm:presLayoutVars>
      </dgm:prSet>
      <dgm:spPr/>
    </dgm:pt>
    <dgm:pt modelId="{C3E7019F-D10A-4D25-9223-7BB53DD07D6D}" type="pres">
      <dgm:prSet presAssocID="{491BC761-C5C4-4FD6-AFAA-36AB7615A761}" presName="upArrow" presStyleLbl="node1" presStyleIdx="0" presStyleCnt="2" custScaleX="62127" custScaleY="93096" custLinFactNeighborY="6284"/>
      <dgm:spPr>
        <a:solidFill>
          <a:schemeClr val="tx2">
            <a:lumMod val="75000"/>
          </a:schemeClr>
        </a:solidFill>
        <a:ln>
          <a:solidFill>
            <a:schemeClr val="bg2">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E7979A80-F6EF-494B-AB90-246FF3C9FAB3}" type="pres">
      <dgm:prSet presAssocID="{491BC761-C5C4-4FD6-AFAA-36AB7615A761}" presName="upArrowText" presStyleLbl="revTx" presStyleIdx="0" presStyleCnt="2" custScaleX="137182" custScaleY="103307" custLinFactNeighborX="6243" custLinFactNeighborY="4267">
        <dgm:presLayoutVars>
          <dgm:chMax val="0"/>
          <dgm:bulletEnabled val="1"/>
        </dgm:presLayoutVars>
      </dgm:prSet>
      <dgm:spPr/>
    </dgm:pt>
    <dgm:pt modelId="{BB072452-586A-4D8F-942A-50C252AF86FB}" type="pres">
      <dgm:prSet presAssocID="{F5C895A8-0852-4C55-812C-DE8E1755C2F8}" presName="downArrow" presStyleLbl="node1" presStyleIdx="1" presStyleCnt="2" custScaleX="63501" custScaleY="92997" custLinFactX="100000" custLinFactNeighborX="119674" custLinFactNeighborY="-376"/>
      <dgm:spPr>
        <a:solidFill>
          <a:schemeClr val="bg2">
            <a:lumMod val="75000"/>
          </a:schemeClr>
        </a:solidFill>
        <a:ln>
          <a:solidFill>
            <a:schemeClr val="tx2">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ED9D40A4-6AB4-4BCB-9D6E-203E555309F6}" type="pres">
      <dgm:prSet presAssocID="{F5C895A8-0852-4C55-812C-DE8E1755C2F8}" presName="downArrowText" presStyleLbl="revTx" presStyleIdx="1" presStyleCnt="2" custScaleX="142801" custScaleY="101193" custLinFactNeighborX="-40923" custLinFactNeighborY="3466">
        <dgm:presLayoutVars>
          <dgm:chMax val="0"/>
          <dgm:bulletEnabled val="1"/>
        </dgm:presLayoutVars>
      </dgm:prSet>
      <dgm:spPr/>
    </dgm:pt>
  </dgm:ptLst>
  <dgm:cxnLst>
    <dgm:cxn modelId="{9104F26F-B546-4D42-8B41-D93F275CC8D7}" srcId="{555A5972-41A4-4A52-B94D-A0D33934F382}" destId="{491BC761-C5C4-4FD6-AFAA-36AB7615A761}" srcOrd="0" destOrd="0" parTransId="{7A8AB4A4-4324-4C8D-9826-85865DD015C0}" sibTransId="{3D969160-E510-4FD8-9F94-0E8E9514B3CD}"/>
    <dgm:cxn modelId="{DE99DE7B-C1BE-4044-A306-57078860D7CD}" type="presOf" srcId="{491BC761-C5C4-4FD6-AFAA-36AB7615A761}" destId="{E7979A80-F6EF-494B-AB90-246FF3C9FAB3}" srcOrd="0" destOrd="0" presId="urn:microsoft.com/office/officeart/2005/8/layout/arrow4"/>
    <dgm:cxn modelId="{0BD266A5-A3FE-4F8C-B018-388BD186B676}" type="presOf" srcId="{F5C895A8-0852-4C55-812C-DE8E1755C2F8}" destId="{ED9D40A4-6AB4-4BCB-9D6E-203E555309F6}" srcOrd="0" destOrd="0" presId="urn:microsoft.com/office/officeart/2005/8/layout/arrow4"/>
    <dgm:cxn modelId="{D5C4D5B0-8FBC-46A0-89DE-11E86F43B0C2}" type="presOf" srcId="{555A5972-41A4-4A52-B94D-A0D33934F382}" destId="{114B5718-200A-4E8F-AF8B-8FBA4F8C7143}" srcOrd="0" destOrd="0" presId="urn:microsoft.com/office/officeart/2005/8/layout/arrow4"/>
    <dgm:cxn modelId="{8E5FAABE-9DFE-4D48-9C41-6102F06EBF56}" srcId="{555A5972-41A4-4A52-B94D-A0D33934F382}" destId="{F5C895A8-0852-4C55-812C-DE8E1755C2F8}" srcOrd="1" destOrd="0" parTransId="{A55830C7-FCE7-47FE-8A78-20F4822078C6}" sibTransId="{7D4F1D05-0835-4B83-AC04-3F55CED9AEA8}"/>
    <dgm:cxn modelId="{86888D20-2AC6-4DB4-AA36-76F48AF64698}" type="presParOf" srcId="{114B5718-200A-4E8F-AF8B-8FBA4F8C7143}" destId="{C3E7019F-D10A-4D25-9223-7BB53DD07D6D}" srcOrd="0" destOrd="0" presId="urn:microsoft.com/office/officeart/2005/8/layout/arrow4"/>
    <dgm:cxn modelId="{EFE906F6-211A-4CF5-B143-92AEB39CCFE3}" type="presParOf" srcId="{114B5718-200A-4E8F-AF8B-8FBA4F8C7143}" destId="{E7979A80-F6EF-494B-AB90-246FF3C9FAB3}" srcOrd="1" destOrd="0" presId="urn:microsoft.com/office/officeart/2005/8/layout/arrow4"/>
    <dgm:cxn modelId="{C9D85548-0908-4A02-BAF9-77383B4F6F3F}" type="presParOf" srcId="{114B5718-200A-4E8F-AF8B-8FBA4F8C7143}" destId="{BB072452-586A-4D8F-942A-50C252AF86FB}" srcOrd="2" destOrd="0" presId="urn:microsoft.com/office/officeart/2005/8/layout/arrow4"/>
    <dgm:cxn modelId="{46350416-0055-40AE-B09F-5413E87DE765}" type="presParOf" srcId="{114B5718-200A-4E8F-AF8B-8FBA4F8C7143}" destId="{ED9D40A4-6AB4-4BCB-9D6E-203E555309F6}" srcOrd="3" destOrd="0" presId="urn:microsoft.com/office/officeart/2005/8/layout/arrow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3588FC-E599-4CB9-B762-F646ECA36BE2}" type="doc">
      <dgm:prSet loTypeId="urn:microsoft.com/office/officeart/2005/8/layout/vList5" loCatId="list" qsTypeId="urn:microsoft.com/office/officeart/2005/8/quickstyle/3d2" qsCatId="3D" csTypeId="urn:microsoft.com/office/officeart/2005/8/colors/accent0_3" csCatId="mainScheme" phldr="1"/>
      <dgm:spPr/>
      <dgm:t>
        <a:bodyPr/>
        <a:lstStyle/>
        <a:p>
          <a:endParaRPr lang="en-IN"/>
        </a:p>
      </dgm:t>
    </dgm:pt>
    <dgm:pt modelId="{7A1964C7-54EF-4112-B01B-F33BA614D05F}">
      <dgm:prSet phldrT="[Text]" custT="1"/>
      <dgm:spPr>
        <a:solidFill>
          <a:schemeClr val="bg2">
            <a:lumMod val="75000"/>
          </a:schemeClr>
        </a:solidFill>
      </dgm:spPr>
      <dgm:t>
        <a:bodyPr/>
        <a:lstStyle/>
        <a:p>
          <a:r>
            <a:rPr lang="en-US" sz="1300" b="1" dirty="0">
              <a:solidFill>
                <a:schemeClr val="tx2">
                  <a:lumMod val="75000"/>
                </a:schemeClr>
              </a:solidFill>
              <a:latin typeface="Arial" panose="020B0604020202020204" pitchFamily="34" charset="0"/>
              <a:cs typeface="Arial" panose="020B0604020202020204" pitchFamily="34" charset="0"/>
            </a:rPr>
            <a:t>T</a:t>
          </a:r>
          <a:r>
            <a:rPr lang="en-US" sz="1300" b="1" i="0" dirty="0">
              <a:solidFill>
                <a:schemeClr val="tx2">
                  <a:lumMod val="75000"/>
                </a:schemeClr>
              </a:solidFill>
              <a:effectLst/>
              <a:latin typeface="Arial" panose="020B0604020202020204" pitchFamily="34" charset="0"/>
              <a:cs typeface="Arial" panose="020B0604020202020204" pitchFamily="34" charset="0"/>
            </a:rPr>
            <a:t>ime to value pressure on new tech is tightening</a:t>
          </a:r>
          <a:endParaRPr lang="en-IN" sz="1300" dirty="0">
            <a:solidFill>
              <a:schemeClr val="tx2">
                <a:lumMod val="75000"/>
              </a:schemeClr>
            </a:solidFill>
            <a:latin typeface="Arial" panose="020B0604020202020204" pitchFamily="34" charset="0"/>
            <a:cs typeface="Arial" panose="020B0604020202020204" pitchFamily="34" charset="0"/>
          </a:endParaRPr>
        </a:p>
      </dgm:t>
    </dgm:pt>
    <dgm:pt modelId="{5ED7D5E5-EEF8-4098-9D13-B4695CBB4A75}" type="parTrans" cxnId="{EA3F1485-13CD-4054-A75A-92111511F8F1}">
      <dgm:prSet/>
      <dgm:spPr/>
      <dgm:t>
        <a:bodyPr/>
        <a:lstStyle/>
        <a:p>
          <a:endParaRPr lang="en-IN"/>
        </a:p>
      </dgm:t>
    </dgm:pt>
    <dgm:pt modelId="{DCCEF53B-17E2-45E0-9FCA-D0F503957D07}" type="sibTrans" cxnId="{EA3F1485-13CD-4054-A75A-92111511F8F1}">
      <dgm:prSet/>
      <dgm:spPr/>
      <dgm:t>
        <a:bodyPr/>
        <a:lstStyle/>
        <a:p>
          <a:endParaRPr lang="en-IN"/>
        </a:p>
      </dgm:t>
    </dgm:pt>
    <dgm:pt modelId="{2E58B3B5-C4C4-43E5-BDA5-CA072B17E3B7}">
      <dgm:prSet phldrT="[Text]" custT="1"/>
      <dgm:spPr/>
      <dgm:t>
        <a:bodyPr anchor="t" anchorCtr="0"/>
        <a:lstStyle/>
        <a:p>
          <a:pPr algn="just">
            <a:buFont typeface="Wingdings" panose="05000000000000000000" pitchFamily="2" charset="2"/>
            <a:buNone/>
          </a:pPr>
          <a:r>
            <a:rPr lang="en-US" sz="1000" b="0" i="0" dirty="0">
              <a:solidFill>
                <a:schemeClr val="bg2">
                  <a:lumMod val="50000"/>
                </a:schemeClr>
              </a:solidFill>
              <a:effectLst/>
              <a:latin typeface="Arial" panose="020B0604020202020204" pitchFamily="34" charset="0"/>
              <a:cs typeface="Arial" panose="020B0604020202020204" pitchFamily="34" charset="0"/>
            </a:rPr>
            <a:t>	</a:t>
          </a:r>
          <a:r>
            <a:rPr lang="en-US" sz="1100" b="0" i="0" dirty="0">
              <a:solidFill>
                <a:schemeClr val="bg2">
                  <a:lumMod val="50000"/>
                </a:schemeClr>
              </a:solidFill>
              <a:effectLst/>
              <a:latin typeface="Arial" panose="020B0604020202020204" pitchFamily="34" charset="0"/>
              <a:cs typeface="Arial" panose="020B0604020202020204" pitchFamily="34" charset="0"/>
            </a:rPr>
            <a:t>Owing to COVID cash crunch companies tackling their projects in a different order than originally planned. This ‘Plan B’, executed in </a:t>
          </a:r>
          <a:r>
            <a:rPr lang="en-IN" sz="1100" b="0" i="0" dirty="0">
              <a:solidFill>
                <a:schemeClr val="bg2">
                  <a:lumMod val="50000"/>
                </a:schemeClr>
              </a:solidFill>
              <a:effectLst/>
              <a:latin typeface="Arial" panose="020B0604020202020204" pitchFamily="34" charset="0"/>
              <a:cs typeface="Arial" panose="020B0604020202020204" pitchFamily="34" charset="0"/>
            </a:rPr>
            <a:t>rushed timelines</a:t>
          </a:r>
          <a:r>
            <a:rPr lang="en-US" sz="1100" b="0" i="0" dirty="0">
              <a:solidFill>
                <a:schemeClr val="bg2">
                  <a:lumMod val="50000"/>
                </a:schemeClr>
              </a:solidFill>
              <a:effectLst/>
              <a:latin typeface="Arial" panose="020B0604020202020204" pitchFamily="34" charset="0"/>
              <a:cs typeface="Arial" panose="020B0604020202020204" pitchFamily="34" charset="0"/>
            </a:rPr>
            <a:t>, might be a competitive disadvantage.</a:t>
          </a:r>
          <a:endParaRPr lang="en-IN" sz="1100" b="1" dirty="0">
            <a:solidFill>
              <a:schemeClr val="bg2">
                <a:lumMod val="50000"/>
              </a:schemeClr>
            </a:solidFill>
            <a:latin typeface="Arial" panose="020B0604020202020204" pitchFamily="34" charset="0"/>
            <a:cs typeface="Arial" panose="020B0604020202020204" pitchFamily="34" charset="0"/>
          </a:endParaRPr>
        </a:p>
      </dgm:t>
    </dgm:pt>
    <dgm:pt modelId="{691ACE98-E5FD-4925-A316-5F32E49A5E3F}" type="parTrans" cxnId="{EF836FB2-0F72-4F85-80E3-E449362E9B60}">
      <dgm:prSet/>
      <dgm:spPr/>
      <dgm:t>
        <a:bodyPr/>
        <a:lstStyle/>
        <a:p>
          <a:endParaRPr lang="en-IN"/>
        </a:p>
      </dgm:t>
    </dgm:pt>
    <dgm:pt modelId="{B86D4A60-FC1A-4B39-A6F2-DD5BC4753587}" type="sibTrans" cxnId="{EF836FB2-0F72-4F85-80E3-E449362E9B60}">
      <dgm:prSet/>
      <dgm:spPr/>
      <dgm:t>
        <a:bodyPr/>
        <a:lstStyle/>
        <a:p>
          <a:endParaRPr lang="en-IN"/>
        </a:p>
      </dgm:t>
    </dgm:pt>
    <dgm:pt modelId="{78785A3C-A095-4FE9-B954-23F3C3D3AE36}">
      <dgm:prSet phldrT="[Text]" custT="1"/>
      <dgm:spPr>
        <a:solidFill>
          <a:schemeClr val="bg2">
            <a:lumMod val="75000"/>
          </a:schemeClr>
        </a:solidFill>
      </dgm:spPr>
      <dgm:t>
        <a:bodyPr/>
        <a:lstStyle/>
        <a:p>
          <a:pPr marL="0" lvl="0" indent="0" algn="ctr" defTabSz="711200">
            <a:lnSpc>
              <a:spcPct val="90000"/>
            </a:lnSpc>
            <a:spcBef>
              <a:spcPct val="0"/>
            </a:spcBef>
            <a:spcAft>
              <a:spcPct val="35000"/>
            </a:spcAft>
            <a:buNone/>
          </a:pPr>
          <a:r>
            <a:rPr lang="en-US" sz="1300" b="1" kern="1200" cap="small" dirty="0">
              <a:solidFill>
                <a:schemeClr val="tx2">
                  <a:lumMod val="75000"/>
                </a:schemeClr>
              </a:solidFill>
              <a:latin typeface="Arial" panose="020B0604020202020204" pitchFamily="34" charset="0"/>
              <a:cs typeface="Arial" panose="020B0604020202020204" pitchFamily="34" charset="0"/>
            </a:rPr>
            <a:t>‘</a:t>
          </a:r>
          <a:r>
            <a:rPr lang="en-US" sz="1300" b="1" kern="1200" dirty="0">
              <a:solidFill>
                <a:schemeClr val="tx2">
                  <a:lumMod val="75000"/>
                </a:schemeClr>
              </a:solidFill>
              <a:latin typeface="Arial" panose="020B0604020202020204" pitchFamily="34" charset="0"/>
              <a:cs typeface="Arial" panose="020B0604020202020204" pitchFamily="34" charset="0"/>
            </a:rPr>
            <a:t>COVID Quick Fixes’ might create pain points later</a:t>
          </a:r>
          <a:endParaRPr lang="en-IN" sz="1300" b="1" i="0" kern="1200" dirty="0">
            <a:solidFill>
              <a:schemeClr val="tx2">
                <a:lumMod val="75000"/>
              </a:schemeClr>
            </a:solidFill>
            <a:latin typeface="Arial" panose="020B0604020202020204" pitchFamily="34" charset="0"/>
            <a:ea typeface="+mn-ea"/>
            <a:cs typeface="Arial" panose="020B0604020202020204" pitchFamily="34" charset="0"/>
          </a:endParaRPr>
        </a:p>
      </dgm:t>
    </dgm:pt>
    <dgm:pt modelId="{2269FDEB-F02C-4864-B709-B6E4FA952F5F}" type="parTrans" cxnId="{69ABB62E-C195-4C29-A309-66CCBAF50D01}">
      <dgm:prSet/>
      <dgm:spPr/>
      <dgm:t>
        <a:bodyPr/>
        <a:lstStyle/>
        <a:p>
          <a:endParaRPr lang="en-IN"/>
        </a:p>
      </dgm:t>
    </dgm:pt>
    <dgm:pt modelId="{B5055B69-2C34-42A1-8956-0A68BC9B3E3A}" type="sibTrans" cxnId="{69ABB62E-C195-4C29-A309-66CCBAF50D01}">
      <dgm:prSet/>
      <dgm:spPr/>
      <dgm:t>
        <a:bodyPr/>
        <a:lstStyle/>
        <a:p>
          <a:endParaRPr lang="en-IN"/>
        </a:p>
      </dgm:t>
    </dgm:pt>
    <dgm:pt modelId="{C6F44D00-F5C0-4DB8-BF23-7269884B3032}">
      <dgm:prSet phldrT="[Text]" custT="1"/>
      <dgm:spPr/>
      <dgm:t>
        <a:bodyPr spcFirstLastPara="0" vert="horz" wrap="square" lIns="247650" tIns="123825" rIns="247650" bIns="123825" numCol="1" spcCol="1270" anchor="t" anchorCtr="0"/>
        <a:lstStyle/>
        <a:p>
          <a:pPr marL="114300" lvl="1" indent="-114300" algn="just" defTabSz="622300">
            <a:lnSpc>
              <a:spcPct val="90000"/>
            </a:lnSpc>
            <a:spcBef>
              <a:spcPct val="0"/>
            </a:spcBef>
            <a:spcAft>
              <a:spcPct val="15000"/>
            </a:spcAft>
            <a:buFont typeface="Wingdings" panose="05000000000000000000" pitchFamily="2" charset="2"/>
            <a:buNone/>
          </a:pPr>
          <a:r>
            <a:rPr lang="en-US" sz="1100" kern="1200" dirty="0">
              <a:solidFill>
                <a:schemeClr val="bg2">
                  <a:lumMod val="50000"/>
                </a:schemeClr>
              </a:solidFill>
              <a:latin typeface="Arial" panose="020B0604020202020204" pitchFamily="34" charset="0"/>
              <a:cs typeface="Arial" panose="020B0604020202020204" pitchFamily="34" charset="0"/>
            </a:rPr>
            <a:t>	Companies lacked the time to test the new solutions needed during COVID. These limited scope solutions might create waste, data silos, customer friction and other pain points for the business in long run.</a:t>
          </a:r>
          <a:endParaRPr lang="en-IN" sz="1100" b="0" i="0" kern="1200" dirty="0">
            <a:solidFill>
              <a:schemeClr val="bg2">
                <a:lumMod val="50000"/>
              </a:schemeClr>
            </a:solidFill>
            <a:latin typeface="Arial" panose="020B0604020202020204" pitchFamily="34" charset="0"/>
            <a:ea typeface="+mn-ea"/>
            <a:cs typeface="Arial" panose="020B0604020202020204" pitchFamily="34" charset="0"/>
          </a:endParaRPr>
        </a:p>
      </dgm:t>
    </dgm:pt>
    <dgm:pt modelId="{5A53B515-6CF5-443A-8953-05FC9E670022}" type="parTrans" cxnId="{CE511A6A-207E-45ED-B72F-706AED5B61B5}">
      <dgm:prSet/>
      <dgm:spPr/>
      <dgm:t>
        <a:bodyPr/>
        <a:lstStyle/>
        <a:p>
          <a:endParaRPr lang="en-IN"/>
        </a:p>
      </dgm:t>
    </dgm:pt>
    <dgm:pt modelId="{03A193A5-232E-43C1-BFFD-EC38013DDCF5}" type="sibTrans" cxnId="{CE511A6A-207E-45ED-B72F-706AED5B61B5}">
      <dgm:prSet/>
      <dgm:spPr/>
      <dgm:t>
        <a:bodyPr/>
        <a:lstStyle/>
        <a:p>
          <a:endParaRPr lang="en-IN"/>
        </a:p>
      </dgm:t>
    </dgm:pt>
    <dgm:pt modelId="{C25FD13E-0DD9-4BF2-98A4-249A4B10CE15}">
      <dgm:prSet phldrT="[Text]" custT="1"/>
      <dgm:spPr>
        <a:solidFill>
          <a:schemeClr val="bg2">
            <a:lumMod val="75000"/>
          </a:schemeClr>
        </a:solidFill>
      </dgm:spPr>
      <dgm:t>
        <a:bodyPr/>
        <a:lstStyle/>
        <a:p>
          <a:pPr marL="0" lvl="0" indent="0" algn="ctr" defTabSz="711200">
            <a:lnSpc>
              <a:spcPct val="90000"/>
            </a:lnSpc>
            <a:spcBef>
              <a:spcPct val="0"/>
            </a:spcBef>
            <a:spcAft>
              <a:spcPct val="35000"/>
            </a:spcAft>
            <a:buNone/>
          </a:pPr>
          <a:r>
            <a:rPr lang="en-US" sz="1300" b="1" i="0" kern="1200" dirty="0">
              <a:solidFill>
                <a:schemeClr val="tx2">
                  <a:lumMod val="75000"/>
                </a:schemeClr>
              </a:solidFill>
              <a:latin typeface="Arial" panose="020B0604020202020204" pitchFamily="34" charset="0"/>
              <a:ea typeface="+mn-ea"/>
              <a:cs typeface="Arial" panose="020B0604020202020204" pitchFamily="34" charset="0"/>
            </a:rPr>
            <a:t>Struggling to abandon survival-mode thinking</a:t>
          </a:r>
          <a:endParaRPr lang="en-IN" sz="1300" b="1" i="0" kern="1200" dirty="0">
            <a:solidFill>
              <a:schemeClr val="tx2">
                <a:lumMod val="75000"/>
              </a:schemeClr>
            </a:solidFill>
            <a:latin typeface="Arial" panose="020B0604020202020204" pitchFamily="34" charset="0"/>
            <a:ea typeface="+mn-ea"/>
            <a:cs typeface="Arial" panose="020B0604020202020204" pitchFamily="34" charset="0"/>
          </a:endParaRPr>
        </a:p>
        <a:p>
          <a:pPr marL="0" lvl="0" indent="0" algn="ctr" defTabSz="711200">
            <a:lnSpc>
              <a:spcPct val="90000"/>
            </a:lnSpc>
            <a:spcBef>
              <a:spcPct val="0"/>
            </a:spcBef>
            <a:spcAft>
              <a:spcPct val="35000"/>
            </a:spcAft>
            <a:buNone/>
          </a:pPr>
          <a:endParaRPr lang="en-US" sz="1700" b="1" i="0" kern="1200" dirty="0">
            <a:latin typeface="Arial" panose="020B0604020202020204" pitchFamily="34" charset="0"/>
            <a:ea typeface="+mn-ea"/>
            <a:cs typeface="Arial" panose="020B0604020202020204" pitchFamily="34" charset="0"/>
          </a:endParaRPr>
        </a:p>
      </dgm:t>
    </dgm:pt>
    <dgm:pt modelId="{19F1B2F2-EBCD-4EE8-A921-BFAAB025CD69}" type="parTrans" cxnId="{77C6513C-AA04-42D0-ADD1-613FE359F3C7}">
      <dgm:prSet/>
      <dgm:spPr/>
      <dgm:t>
        <a:bodyPr/>
        <a:lstStyle/>
        <a:p>
          <a:endParaRPr lang="en-IN"/>
        </a:p>
      </dgm:t>
    </dgm:pt>
    <dgm:pt modelId="{683BF53F-D1A9-4B94-985E-DD227CECDCC5}" type="sibTrans" cxnId="{77C6513C-AA04-42D0-ADD1-613FE359F3C7}">
      <dgm:prSet/>
      <dgm:spPr/>
      <dgm:t>
        <a:bodyPr/>
        <a:lstStyle/>
        <a:p>
          <a:endParaRPr lang="en-IN"/>
        </a:p>
      </dgm:t>
    </dgm:pt>
    <dgm:pt modelId="{364B9975-4311-4D8F-AA18-8AD2FAA964BD}">
      <dgm:prSet phldrT="[Text]" custT="1"/>
      <dgm:spPr/>
      <dgm:t>
        <a:bodyPr anchor="t"/>
        <a:lstStyle/>
        <a:p>
          <a:pPr algn="just">
            <a:buFont typeface="Wingdings" panose="05000000000000000000" pitchFamily="2" charset="2"/>
            <a:buNone/>
          </a:pPr>
          <a:r>
            <a:rPr lang="en-US" sz="1100" b="0" i="0" dirty="0">
              <a:solidFill>
                <a:schemeClr val="bg2">
                  <a:lumMod val="50000"/>
                </a:schemeClr>
              </a:solidFill>
              <a:latin typeface="Arial" panose="020B0604020202020204" pitchFamily="34" charset="0"/>
              <a:ea typeface="+mn-ea"/>
              <a:cs typeface="Arial" panose="020B0604020202020204" pitchFamily="34" charset="0"/>
            </a:rPr>
            <a:t>	</a:t>
          </a:r>
          <a:r>
            <a:rPr lang="en-US" sz="1100" b="0" i="0" dirty="0">
              <a:solidFill>
                <a:schemeClr val="bg2">
                  <a:lumMod val="50000"/>
                </a:schemeClr>
              </a:solidFill>
              <a:latin typeface="Arial" panose="020B0604020202020204" pitchFamily="34" charset="0"/>
              <a:cs typeface="Arial" panose="020B0604020202020204" pitchFamily="34" charset="0"/>
            </a:rPr>
            <a:t>Owing to pandemic challenges, companies approach is focused on business continuity/survival. But now that short-term solutions have been rolled out, it’s time to take a step back and strategically plan for long-term success.</a:t>
          </a:r>
          <a:endParaRPr lang="en-IN" sz="1100" dirty="0">
            <a:solidFill>
              <a:schemeClr val="bg2">
                <a:lumMod val="50000"/>
              </a:schemeClr>
            </a:solidFill>
            <a:latin typeface="Arial" panose="020B0604020202020204" pitchFamily="34" charset="0"/>
            <a:cs typeface="Arial" panose="020B0604020202020204" pitchFamily="34" charset="0"/>
          </a:endParaRPr>
        </a:p>
      </dgm:t>
    </dgm:pt>
    <dgm:pt modelId="{1FB92804-DF1B-4D62-9D08-FB835D39AF77}" type="parTrans" cxnId="{825536B2-370E-4F2A-AB8E-6F35E3131D20}">
      <dgm:prSet/>
      <dgm:spPr/>
      <dgm:t>
        <a:bodyPr/>
        <a:lstStyle/>
        <a:p>
          <a:endParaRPr lang="en-IN"/>
        </a:p>
      </dgm:t>
    </dgm:pt>
    <dgm:pt modelId="{207C91D3-6159-4392-AB5D-9278C5CDAD1C}" type="sibTrans" cxnId="{825536B2-370E-4F2A-AB8E-6F35E3131D20}">
      <dgm:prSet/>
      <dgm:spPr/>
      <dgm:t>
        <a:bodyPr/>
        <a:lstStyle/>
        <a:p>
          <a:endParaRPr lang="en-IN"/>
        </a:p>
      </dgm:t>
    </dgm:pt>
    <dgm:pt modelId="{E5BBE2B6-268F-48B9-A21B-E1C19ECD5FDA}">
      <dgm:prSet phldrT="[Text]" custT="1"/>
      <dgm:spPr/>
      <dgm:t>
        <a:bodyPr anchor="t" anchorCtr="0"/>
        <a:lstStyle/>
        <a:p>
          <a:pPr algn="l">
            <a:buFontTx/>
            <a:buNone/>
          </a:pPr>
          <a:endParaRPr lang="en-IN" sz="1400" b="1" dirty="0">
            <a:solidFill>
              <a:schemeClr val="accent1">
                <a:lumMod val="50000"/>
              </a:schemeClr>
            </a:solidFill>
            <a:latin typeface="Arial" panose="020B0604020202020204" pitchFamily="34" charset="0"/>
            <a:cs typeface="Arial" panose="020B0604020202020204" pitchFamily="34" charset="0"/>
          </a:endParaRPr>
        </a:p>
      </dgm:t>
    </dgm:pt>
    <dgm:pt modelId="{67E49028-ECF2-47F9-A4EC-9ED150CFD697}" type="parTrans" cxnId="{F2B53B7A-617A-4073-96EF-87E48727B236}">
      <dgm:prSet/>
      <dgm:spPr/>
      <dgm:t>
        <a:bodyPr/>
        <a:lstStyle/>
        <a:p>
          <a:endParaRPr lang="en-IN"/>
        </a:p>
      </dgm:t>
    </dgm:pt>
    <dgm:pt modelId="{EFE18412-9097-479A-898E-B7C3FEFF6EAC}" type="sibTrans" cxnId="{F2B53B7A-617A-4073-96EF-87E48727B236}">
      <dgm:prSet/>
      <dgm:spPr/>
      <dgm:t>
        <a:bodyPr/>
        <a:lstStyle/>
        <a:p>
          <a:endParaRPr lang="en-IN"/>
        </a:p>
      </dgm:t>
    </dgm:pt>
    <dgm:pt modelId="{FBB80970-9AE5-4DEC-BE4E-661FFBE9CC3F}">
      <dgm:prSet phldrT="[Text]" custT="1"/>
      <dgm:spPr/>
      <dgm:t>
        <a:bodyPr anchor="t" anchorCtr="0"/>
        <a:lstStyle/>
        <a:p>
          <a:pPr algn="l">
            <a:buFontTx/>
            <a:buNone/>
          </a:pPr>
          <a:endParaRPr lang="en-IN" sz="1400" b="1" dirty="0">
            <a:solidFill>
              <a:schemeClr val="tx2">
                <a:lumMod val="75000"/>
              </a:schemeClr>
            </a:solidFill>
            <a:latin typeface="Arial" panose="020B0604020202020204" pitchFamily="34" charset="0"/>
            <a:cs typeface="Arial" panose="020B0604020202020204" pitchFamily="34" charset="0"/>
          </a:endParaRPr>
        </a:p>
      </dgm:t>
    </dgm:pt>
    <dgm:pt modelId="{B75B1016-F60C-4DD9-90DE-4F4F166A58A9}" type="parTrans" cxnId="{7AECB3B3-BA63-4620-91B3-783548898563}">
      <dgm:prSet/>
      <dgm:spPr/>
      <dgm:t>
        <a:bodyPr/>
        <a:lstStyle/>
        <a:p>
          <a:endParaRPr lang="en-IN"/>
        </a:p>
      </dgm:t>
    </dgm:pt>
    <dgm:pt modelId="{89656880-7F86-4BEC-8E78-932966349357}" type="sibTrans" cxnId="{7AECB3B3-BA63-4620-91B3-783548898563}">
      <dgm:prSet/>
      <dgm:spPr/>
      <dgm:t>
        <a:bodyPr/>
        <a:lstStyle/>
        <a:p>
          <a:endParaRPr lang="en-IN"/>
        </a:p>
      </dgm:t>
    </dgm:pt>
    <dgm:pt modelId="{F3A9ADEA-9FAC-4F96-A985-DB58D91FFD07}">
      <dgm:prSet phldrT="[Text]" custT="1"/>
      <dgm:spPr/>
      <dgm:t>
        <a:bodyPr anchor="t" anchorCtr="0"/>
        <a:lstStyle/>
        <a:p>
          <a:pPr algn="l">
            <a:buFontTx/>
            <a:buNone/>
          </a:pPr>
          <a:endParaRPr lang="en-IN" sz="1200" b="1" dirty="0">
            <a:latin typeface="Arial" panose="020B0604020202020204" pitchFamily="34" charset="0"/>
            <a:cs typeface="Arial" panose="020B0604020202020204" pitchFamily="34" charset="0"/>
          </a:endParaRPr>
        </a:p>
      </dgm:t>
    </dgm:pt>
    <dgm:pt modelId="{7C5B545E-5853-4982-A4C4-86B81F0346B2}" type="parTrans" cxnId="{620AED91-30ED-4D1E-A37B-02EA0461EE64}">
      <dgm:prSet/>
      <dgm:spPr/>
      <dgm:t>
        <a:bodyPr/>
        <a:lstStyle/>
        <a:p>
          <a:endParaRPr lang="en-IN"/>
        </a:p>
      </dgm:t>
    </dgm:pt>
    <dgm:pt modelId="{04ABC213-10FE-412A-A104-1592A6DF468D}" type="sibTrans" cxnId="{620AED91-30ED-4D1E-A37B-02EA0461EE64}">
      <dgm:prSet/>
      <dgm:spPr/>
      <dgm:t>
        <a:bodyPr/>
        <a:lstStyle/>
        <a:p>
          <a:endParaRPr lang="en-IN"/>
        </a:p>
      </dgm:t>
    </dgm:pt>
    <dgm:pt modelId="{A631945B-359C-4737-8529-F78DEF20CDC2}">
      <dgm:prSet phldrT="[Text]" custT="1"/>
      <dgm:spPr/>
      <dgm:t>
        <a:bodyPr anchor="t" anchorCtr="0"/>
        <a:lstStyle/>
        <a:p>
          <a:pPr algn="l">
            <a:buFontTx/>
            <a:buNone/>
          </a:pPr>
          <a:endParaRPr lang="en-IN" sz="1200" b="1" dirty="0">
            <a:latin typeface="Arial" panose="020B0604020202020204" pitchFamily="34" charset="0"/>
            <a:cs typeface="Arial" panose="020B0604020202020204" pitchFamily="34" charset="0"/>
          </a:endParaRPr>
        </a:p>
      </dgm:t>
    </dgm:pt>
    <dgm:pt modelId="{7D023C0B-914E-438D-A23F-073620B6B16D}" type="parTrans" cxnId="{32A01CBD-D0A2-4639-A797-0690DE9FDA5B}">
      <dgm:prSet/>
      <dgm:spPr/>
      <dgm:t>
        <a:bodyPr/>
        <a:lstStyle/>
        <a:p>
          <a:endParaRPr lang="en-IN"/>
        </a:p>
      </dgm:t>
    </dgm:pt>
    <dgm:pt modelId="{F431261E-E900-4F84-880D-E6E80CDBD20A}" type="sibTrans" cxnId="{32A01CBD-D0A2-4639-A797-0690DE9FDA5B}">
      <dgm:prSet/>
      <dgm:spPr/>
      <dgm:t>
        <a:bodyPr/>
        <a:lstStyle/>
        <a:p>
          <a:endParaRPr lang="en-IN"/>
        </a:p>
      </dgm:t>
    </dgm:pt>
    <dgm:pt modelId="{472BEBCC-565A-4366-9AFF-E8EF4A1AD5E5}">
      <dgm:prSet phldrT="[Text]" custT="1"/>
      <dgm:spPr/>
      <dgm:t>
        <a:bodyPr anchor="t" anchorCtr="0"/>
        <a:lstStyle/>
        <a:p>
          <a:pPr algn="l">
            <a:buFontTx/>
            <a:buNone/>
          </a:pPr>
          <a:endParaRPr lang="en-IN" sz="1200" b="1" dirty="0">
            <a:latin typeface="Arial" panose="020B0604020202020204" pitchFamily="34" charset="0"/>
            <a:cs typeface="Arial" panose="020B0604020202020204" pitchFamily="34" charset="0"/>
          </a:endParaRPr>
        </a:p>
      </dgm:t>
    </dgm:pt>
    <dgm:pt modelId="{FC40379E-FEB8-4B14-BE29-4D3B24BE5F84}" type="parTrans" cxnId="{D2456517-6A62-41B1-A162-784EC6653056}">
      <dgm:prSet/>
      <dgm:spPr/>
      <dgm:t>
        <a:bodyPr/>
        <a:lstStyle/>
        <a:p>
          <a:endParaRPr lang="en-IN"/>
        </a:p>
      </dgm:t>
    </dgm:pt>
    <dgm:pt modelId="{4DC37C50-9F9C-4350-B89D-94594CDDB1E7}" type="sibTrans" cxnId="{D2456517-6A62-41B1-A162-784EC6653056}">
      <dgm:prSet/>
      <dgm:spPr/>
      <dgm:t>
        <a:bodyPr/>
        <a:lstStyle/>
        <a:p>
          <a:endParaRPr lang="en-IN"/>
        </a:p>
      </dgm:t>
    </dgm:pt>
    <dgm:pt modelId="{8F75B19F-F29A-4743-B67C-A651EFB761C6}">
      <dgm:prSet custT="1"/>
      <dgm:spPr/>
      <dgm:t>
        <a:bodyPr anchor="t"/>
        <a:lstStyle/>
        <a:p>
          <a:pPr algn="l">
            <a:buFont typeface="Wingdings" panose="05000000000000000000" pitchFamily="2" charset="2"/>
            <a:buNone/>
          </a:pPr>
          <a:endParaRPr lang="en-IN" sz="1300" b="0" i="0" dirty="0">
            <a:latin typeface="Arial" panose="020B0604020202020204" pitchFamily="34" charset="0"/>
            <a:cs typeface="Arial" panose="020B0604020202020204" pitchFamily="34" charset="0"/>
          </a:endParaRPr>
        </a:p>
      </dgm:t>
    </dgm:pt>
    <dgm:pt modelId="{687B1A0A-DA66-4B69-B5D6-9413C2F75982}" type="parTrans" cxnId="{7DC8791A-94CB-4032-8640-B51A91F78C2D}">
      <dgm:prSet/>
      <dgm:spPr/>
      <dgm:t>
        <a:bodyPr/>
        <a:lstStyle/>
        <a:p>
          <a:endParaRPr lang="en-IN"/>
        </a:p>
      </dgm:t>
    </dgm:pt>
    <dgm:pt modelId="{12D186FC-71E3-4EAB-8CC0-1A51A8BE394B}" type="sibTrans" cxnId="{7DC8791A-94CB-4032-8640-B51A91F78C2D}">
      <dgm:prSet/>
      <dgm:spPr/>
      <dgm:t>
        <a:bodyPr/>
        <a:lstStyle/>
        <a:p>
          <a:endParaRPr lang="en-IN"/>
        </a:p>
      </dgm:t>
    </dgm:pt>
    <dgm:pt modelId="{B453B6A0-BD68-41D8-876F-2BE63ADA69F1}" type="pres">
      <dgm:prSet presAssocID="{2D3588FC-E599-4CB9-B762-F646ECA36BE2}" presName="Name0" presStyleCnt="0">
        <dgm:presLayoutVars>
          <dgm:dir/>
          <dgm:animLvl val="lvl"/>
          <dgm:resizeHandles val="exact"/>
        </dgm:presLayoutVars>
      </dgm:prSet>
      <dgm:spPr/>
    </dgm:pt>
    <dgm:pt modelId="{B56B2570-1FA5-49AD-A2C6-45D820FCBACC}" type="pres">
      <dgm:prSet presAssocID="{7A1964C7-54EF-4112-B01B-F33BA614D05F}" presName="linNode" presStyleCnt="0"/>
      <dgm:spPr/>
    </dgm:pt>
    <dgm:pt modelId="{9489206C-3FD1-497F-ACDE-A52EF4BF9692}" type="pres">
      <dgm:prSet presAssocID="{7A1964C7-54EF-4112-B01B-F33BA614D05F}" presName="parentText" presStyleLbl="node1" presStyleIdx="0" presStyleCnt="3">
        <dgm:presLayoutVars>
          <dgm:chMax val="1"/>
          <dgm:bulletEnabled val="1"/>
        </dgm:presLayoutVars>
      </dgm:prSet>
      <dgm:spPr/>
    </dgm:pt>
    <dgm:pt modelId="{74E2EE39-6D29-4DAD-B7D4-165D68DBAA12}" type="pres">
      <dgm:prSet presAssocID="{7A1964C7-54EF-4112-B01B-F33BA614D05F}" presName="descendantText" presStyleLbl="alignAccFollowNode1" presStyleIdx="0" presStyleCnt="3" custScaleY="108335">
        <dgm:presLayoutVars>
          <dgm:bulletEnabled val="1"/>
        </dgm:presLayoutVars>
      </dgm:prSet>
      <dgm:spPr/>
    </dgm:pt>
    <dgm:pt modelId="{188C000F-0BB0-4501-AF9E-BA5992670397}" type="pres">
      <dgm:prSet presAssocID="{DCCEF53B-17E2-45E0-9FCA-D0F503957D07}" presName="sp" presStyleCnt="0"/>
      <dgm:spPr/>
    </dgm:pt>
    <dgm:pt modelId="{B87644F0-9EF2-43BA-BBAD-91D87430E388}" type="pres">
      <dgm:prSet presAssocID="{78785A3C-A095-4FE9-B954-23F3C3D3AE36}" presName="linNode" presStyleCnt="0"/>
      <dgm:spPr/>
    </dgm:pt>
    <dgm:pt modelId="{48004285-ED53-460F-A2FA-3FB31DDA67B8}" type="pres">
      <dgm:prSet presAssocID="{78785A3C-A095-4FE9-B954-23F3C3D3AE36}" presName="parentText" presStyleLbl="node1" presStyleIdx="1" presStyleCnt="3">
        <dgm:presLayoutVars>
          <dgm:chMax val="1"/>
          <dgm:bulletEnabled val="1"/>
        </dgm:presLayoutVars>
      </dgm:prSet>
      <dgm:spPr/>
    </dgm:pt>
    <dgm:pt modelId="{AD517316-64A6-4161-8A95-BCDED4D859D6}" type="pres">
      <dgm:prSet presAssocID="{78785A3C-A095-4FE9-B954-23F3C3D3AE36}" presName="descendantText" presStyleLbl="alignAccFollowNode1" presStyleIdx="1" presStyleCnt="3" custScaleY="114276">
        <dgm:presLayoutVars>
          <dgm:bulletEnabled val="1"/>
        </dgm:presLayoutVars>
      </dgm:prSet>
      <dgm:spPr>
        <a:xfrm rot="5400000">
          <a:off x="3348318" y="412051"/>
          <a:ext cx="1166440" cy="3700272"/>
        </a:xfrm>
        <a:prstGeom prst="round2SameRect">
          <a:avLst/>
        </a:prstGeom>
      </dgm:spPr>
    </dgm:pt>
    <dgm:pt modelId="{DA9573D4-EE84-4C4E-9E92-86525DBA7BC2}" type="pres">
      <dgm:prSet presAssocID="{B5055B69-2C34-42A1-8956-0A68BC9B3E3A}" presName="sp" presStyleCnt="0"/>
      <dgm:spPr/>
    </dgm:pt>
    <dgm:pt modelId="{D353CD03-01B4-49A2-8E0D-51A7E45380FE}" type="pres">
      <dgm:prSet presAssocID="{C25FD13E-0DD9-4BF2-98A4-249A4B10CE15}" presName="linNode" presStyleCnt="0"/>
      <dgm:spPr/>
    </dgm:pt>
    <dgm:pt modelId="{2601E512-3A38-41FE-9481-D6B283E56C40}" type="pres">
      <dgm:prSet presAssocID="{C25FD13E-0DD9-4BF2-98A4-249A4B10CE15}" presName="parentText" presStyleLbl="node1" presStyleIdx="2" presStyleCnt="3">
        <dgm:presLayoutVars>
          <dgm:chMax val="1"/>
          <dgm:bulletEnabled val="1"/>
        </dgm:presLayoutVars>
      </dgm:prSet>
      <dgm:spPr/>
    </dgm:pt>
    <dgm:pt modelId="{1765B43A-3D12-46E2-BBAD-59AC075A8986}" type="pres">
      <dgm:prSet presAssocID="{C25FD13E-0DD9-4BF2-98A4-249A4B10CE15}" presName="descendantText" presStyleLbl="alignAccFollowNode1" presStyleIdx="2" presStyleCnt="3" custScaleY="115529">
        <dgm:presLayoutVars>
          <dgm:bulletEnabled val="1"/>
        </dgm:presLayoutVars>
      </dgm:prSet>
      <dgm:spPr/>
    </dgm:pt>
  </dgm:ptLst>
  <dgm:cxnLst>
    <dgm:cxn modelId="{D2456517-6A62-41B1-A162-784EC6653056}" srcId="{7A1964C7-54EF-4112-B01B-F33BA614D05F}" destId="{472BEBCC-565A-4366-9AFF-E8EF4A1AD5E5}" srcOrd="1" destOrd="0" parTransId="{FC40379E-FEB8-4B14-BE29-4D3B24BE5F84}" sibTransId="{4DC37C50-9F9C-4350-B89D-94594CDDB1E7}"/>
    <dgm:cxn modelId="{7DC8791A-94CB-4032-8640-B51A91F78C2D}" srcId="{C25FD13E-0DD9-4BF2-98A4-249A4B10CE15}" destId="{8F75B19F-F29A-4743-B67C-A651EFB761C6}" srcOrd="1" destOrd="0" parTransId="{687B1A0A-DA66-4B69-B5D6-9413C2F75982}" sibTransId="{12D186FC-71E3-4EAB-8CC0-1A51A8BE394B}"/>
    <dgm:cxn modelId="{15D3CC1C-F1E8-4AC3-9955-AB2CE5696DFE}" type="presOf" srcId="{E5BBE2B6-268F-48B9-A21B-E1C19ECD5FDA}" destId="{74E2EE39-6D29-4DAD-B7D4-165D68DBAA12}" srcOrd="0" destOrd="5" presId="urn:microsoft.com/office/officeart/2005/8/layout/vList5"/>
    <dgm:cxn modelId="{2BB61F26-87BA-4872-AFAC-EFA47E97C97A}" type="presOf" srcId="{8F75B19F-F29A-4743-B67C-A651EFB761C6}" destId="{1765B43A-3D12-46E2-BBAD-59AC075A8986}" srcOrd="0" destOrd="1" presId="urn:microsoft.com/office/officeart/2005/8/layout/vList5"/>
    <dgm:cxn modelId="{6F708B27-3AE3-4EC8-B906-9B6CBD0D0D57}" type="presOf" srcId="{2E58B3B5-C4C4-43E5-BDA5-CA072B17E3B7}" destId="{74E2EE39-6D29-4DAD-B7D4-165D68DBAA12}" srcOrd="0" destOrd="0" presId="urn:microsoft.com/office/officeart/2005/8/layout/vList5"/>
    <dgm:cxn modelId="{69ABB62E-C195-4C29-A309-66CCBAF50D01}" srcId="{2D3588FC-E599-4CB9-B762-F646ECA36BE2}" destId="{78785A3C-A095-4FE9-B954-23F3C3D3AE36}" srcOrd="1" destOrd="0" parTransId="{2269FDEB-F02C-4864-B709-B6E4FA952F5F}" sibTransId="{B5055B69-2C34-42A1-8956-0A68BC9B3E3A}"/>
    <dgm:cxn modelId="{0A806538-0ED8-4E4F-8558-CEBA0C60AC0C}" type="presOf" srcId="{FBB80970-9AE5-4DEC-BE4E-661FFBE9CC3F}" destId="{74E2EE39-6D29-4DAD-B7D4-165D68DBAA12}" srcOrd="0" destOrd="4" presId="urn:microsoft.com/office/officeart/2005/8/layout/vList5"/>
    <dgm:cxn modelId="{77C6513C-AA04-42D0-ADD1-613FE359F3C7}" srcId="{2D3588FC-E599-4CB9-B762-F646ECA36BE2}" destId="{C25FD13E-0DD9-4BF2-98A4-249A4B10CE15}" srcOrd="2" destOrd="0" parTransId="{19F1B2F2-EBCD-4EE8-A921-BFAAB025CD69}" sibTransId="{683BF53F-D1A9-4B94-985E-DD227CECDCC5}"/>
    <dgm:cxn modelId="{42466244-FF5B-4AFC-8434-B6AEC1538CA2}" type="presOf" srcId="{A631945B-359C-4737-8529-F78DEF20CDC2}" destId="{74E2EE39-6D29-4DAD-B7D4-165D68DBAA12}" srcOrd="0" destOrd="2" presId="urn:microsoft.com/office/officeart/2005/8/layout/vList5"/>
    <dgm:cxn modelId="{EC710649-0E95-4EEA-BC47-76EA8EC10079}" type="presOf" srcId="{364B9975-4311-4D8F-AA18-8AD2FAA964BD}" destId="{1765B43A-3D12-46E2-BBAD-59AC075A8986}" srcOrd="0" destOrd="0" presId="urn:microsoft.com/office/officeart/2005/8/layout/vList5"/>
    <dgm:cxn modelId="{CE511A6A-207E-45ED-B72F-706AED5B61B5}" srcId="{78785A3C-A095-4FE9-B954-23F3C3D3AE36}" destId="{C6F44D00-F5C0-4DB8-BF23-7269884B3032}" srcOrd="0" destOrd="0" parTransId="{5A53B515-6CF5-443A-8953-05FC9E670022}" sibTransId="{03A193A5-232E-43C1-BFFD-EC38013DDCF5}"/>
    <dgm:cxn modelId="{A9C2846F-645D-4BFC-8A6E-CA3959F080C5}" type="presOf" srcId="{C25FD13E-0DD9-4BF2-98A4-249A4B10CE15}" destId="{2601E512-3A38-41FE-9481-D6B283E56C40}" srcOrd="0" destOrd="0" presId="urn:microsoft.com/office/officeart/2005/8/layout/vList5"/>
    <dgm:cxn modelId="{F2B53B7A-617A-4073-96EF-87E48727B236}" srcId="{7A1964C7-54EF-4112-B01B-F33BA614D05F}" destId="{E5BBE2B6-268F-48B9-A21B-E1C19ECD5FDA}" srcOrd="5" destOrd="0" parTransId="{67E49028-ECF2-47F9-A4EC-9ED150CFD697}" sibTransId="{EFE18412-9097-479A-898E-B7C3FEFF6EAC}"/>
    <dgm:cxn modelId="{EA3F1485-13CD-4054-A75A-92111511F8F1}" srcId="{2D3588FC-E599-4CB9-B762-F646ECA36BE2}" destId="{7A1964C7-54EF-4112-B01B-F33BA614D05F}" srcOrd="0" destOrd="0" parTransId="{5ED7D5E5-EEF8-4098-9D13-B4695CBB4A75}" sibTransId="{DCCEF53B-17E2-45E0-9FCA-D0F503957D07}"/>
    <dgm:cxn modelId="{98A9118E-C2FF-4D6E-987B-7D895D2C872D}" type="presOf" srcId="{7A1964C7-54EF-4112-B01B-F33BA614D05F}" destId="{9489206C-3FD1-497F-ACDE-A52EF4BF9692}" srcOrd="0" destOrd="0" presId="urn:microsoft.com/office/officeart/2005/8/layout/vList5"/>
    <dgm:cxn modelId="{620AED91-30ED-4D1E-A37B-02EA0461EE64}" srcId="{7A1964C7-54EF-4112-B01B-F33BA614D05F}" destId="{F3A9ADEA-9FAC-4F96-A985-DB58D91FFD07}" srcOrd="3" destOrd="0" parTransId="{7C5B545E-5853-4982-A4C4-86B81F0346B2}" sibTransId="{04ABC213-10FE-412A-A104-1592A6DF468D}"/>
    <dgm:cxn modelId="{D4CABE95-CFBC-4733-9116-C2CF2FAE6FC7}" type="presOf" srcId="{472BEBCC-565A-4366-9AFF-E8EF4A1AD5E5}" destId="{74E2EE39-6D29-4DAD-B7D4-165D68DBAA12}" srcOrd="0" destOrd="1" presId="urn:microsoft.com/office/officeart/2005/8/layout/vList5"/>
    <dgm:cxn modelId="{686579A1-D5B5-4DF2-BC68-33E0F5B122A1}" type="presOf" srcId="{C6F44D00-F5C0-4DB8-BF23-7269884B3032}" destId="{AD517316-64A6-4161-8A95-BCDED4D859D6}" srcOrd="0" destOrd="0" presId="urn:microsoft.com/office/officeart/2005/8/layout/vList5"/>
    <dgm:cxn modelId="{825536B2-370E-4F2A-AB8E-6F35E3131D20}" srcId="{C25FD13E-0DD9-4BF2-98A4-249A4B10CE15}" destId="{364B9975-4311-4D8F-AA18-8AD2FAA964BD}" srcOrd="0" destOrd="0" parTransId="{1FB92804-DF1B-4D62-9D08-FB835D39AF77}" sibTransId="{207C91D3-6159-4392-AB5D-9278C5CDAD1C}"/>
    <dgm:cxn modelId="{EF836FB2-0F72-4F85-80E3-E449362E9B60}" srcId="{7A1964C7-54EF-4112-B01B-F33BA614D05F}" destId="{2E58B3B5-C4C4-43E5-BDA5-CA072B17E3B7}" srcOrd="0" destOrd="0" parTransId="{691ACE98-E5FD-4925-A316-5F32E49A5E3F}" sibTransId="{B86D4A60-FC1A-4B39-A6F2-DD5BC4753587}"/>
    <dgm:cxn modelId="{7AECB3B3-BA63-4620-91B3-783548898563}" srcId="{7A1964C7-54EF-4112-B01B-F33BA614D05F}" destId="{FBB80970-9AE5-4DEC-BE4E-661FFBE9CC3F}" srcOrd="4" destOrd="0" parTransId="{B75B1016-F60C-4DD9-90DE-4F4F166A58A9}" sibTransId="{89656880-7F86-4BEC-8E78-932966349357}"/>
    <dgm:cxn modelId="{32A01CBD-D0A2-4639-A797-0690DE9FDA5B}" srcId="{7A1964C7-54EF-4112-B01B-F33BA614D05F}" destId="{A631945B-359C-4737-8529-F78DEF20CDC2}" srcOrd="2" destOrd="0" parTransId="{7D023C0B-914E-438D-A23F-073620B6B16D}" sibTransId="{F431261E-E900-4F84-880D-E6E80CDBD20A}"/>
    <dgm:cxn modelId="{E4E2A2C6-D0AD-4709-87C5-2EAF9E2FFF7F}" type="presOf" srcId="{78785A3C-A095-4FE9-B954-23F3C3D3AE36}" destId="{48004285-ED53-460F-A2FA-3FB31DDA67B8}" srcOrd="0" destOrd="0" presId="urn:microsoft.com/office/officeart/2005/8/layout/vList5"/>
    <dgm:cxn modelId="{277ABDDD-0A2C-4A5E-BCE1-2BB4A9C090DD}" type="presOf" srcId="{F3A9ADEA-9FAC-4F96-A985-DB58D91FFD07}" destId="{74E2EE39-6D29-4DAD-B7D4-165D68DBAA12}" srcOrd="0" destOrd="3" presId="urn:microsoft.com/office/officeart/2005/8/layout/vList5"/>
    <dgm:cxn modelId="{86B34FE1-8A6F-481B-A34E-AADCADFB4AA3}" type="presOf" srcId="{2D3588FC-E599-4CB9-B762-F646ECA36BE2}" destId="{B453B6A0-BD68-41D8-876F-2BE63ADA69F1}" srcOrd="0" destOrd="0" presId="urn:microsoft.com/office/officeart/2005/8/layout/vList5"/>
    <dgm:cxn modelId="{E5C68495-A379-4C43-9D22-B47CE57FDF8B}" type="presParOf" srcId="{B453B6A0-BD68-41D8-876F-2BE63ADA69F1}" destId="{B56B2570-1FA5-49AD-A2C6-45D820FCBACC}" srcOrd="0" destOrd="0" presId="urn:microsoft.com/office/officeart/2005/8/layout/vList5"/>
    <dgm:cxn modelId="{B61CDBDA-CD08-4FA0-9889-D5E24613444D}" type="presParOf" srcId="{B56B2570-1FA5-49AD-A2C6-45D820FCBACC}" destId="{9489206C-3FD1-497F-ACDE-A52EF4BF9692}" srcOrd="0" destOrd="0" presId="urn:microsoft.com/office/officeart/2005/8/layout/vList5"/>
    <dgm:cxn modelId="{8939B540-09D9-4FFE-9A40-07A5804A234E}" type="presParOf" srcId="{B56B2570-1FA5-49AD-A2C6-45D820FCBACC}" destId="{74E2EE39-6D29-4DAD-B7D4-165D68DBAA12}" srcOrd="1" destOrd="0" presId="urn:microsoft.com/office/officeart/2005/8/layout/vList5"/>
    <dgm:cxn modelId="{5D71F153-80C2-4B8A-967D-2698FA48C725}" type="presParOf" srcId="{B453B6A0-BD68-41D8-876F-2BE63ADA69F1}" destId="{188C000F-0BB0-4501-AF9E-BA5992670397}" srcOrd="1" destOrd="0" presId="urn:microsoft.com/office/officeart/2005/8/layout/vList5"/>
    <dgm:cxn modelId="{7AC0DC85-45B7-4089-9FF0-81DB7F70EBD7}" type="presParOf" srcId="{B453B6A0-BD68-41D8-876F-2BE63ADA69F1}" destId="{B87644F0-9EF2-43BA-BBAD-91D87430E388}" srcOrd="2" destOrd="0" presId="urn:microsoft.com/office/officeart/2005/8/layout/vList5"/>
    <dgm:cxn modelId="{DBCAD89E-48C3-44AF-93A6-88F86DE95A48}" type="presParOf" srcId="{B87644F0-9EF2-43BA-BBAD-91D87430E388}" destId="{48004285-ED53-460F-A2FA-3FB31DDA67B8}" srcOrd="0" destOrd="0" presId="urn:microsoft.com/office/officeart/2005/8/layout/vList5"/>
    <dgm:cxn modelId="{B465CF89-2198-4145-BEEA-DBE75221E24B}" type="presParOf" srcId="{B87644F0-9EF2-43BA-BBAD-91D87430E388}" destId="{AD517316-64A6-4161-8A95-BCDED4D859D6}" srcOrd="1" destOrd="0" presId="urn:microsoft.com/office/officeart/2005/8/layout/vList5"/>
    <dgm:cxn modelId="{BFF6B18B-655C-43BD-9DEE-B809DE3A19C0}" type="presParOf" srcId="{B453B6A0-BD68-41D8-876F-2BE63ADA69F1}" destId="{DA9573D4-EE84-4C4E-9E92-86525DBA7BC2}" srcOrd="3" destOrd="0" presId="urn:microsoft.com/office/officeart/2005/8/layout/vList5"/>
    <dgm:cxn modelId="{B66120B8-AE3D-48B8-B05D-716914267494}" type="presParOf" srcId="{B453B6A0-BD68-41D8-876F-2BE63ADA69F1}" destId="{D353CD03-01B4-49A2-8E0D-51A7E45380FE}" srcOrd="4" destOrd="0" presId="urn:microsoft.com/office/officeart/2005/8/layout/vList5"/>
    <dgm:cxn modelId="{C8786EFC-6FE2-48D4-ABC3-6041FC0B4C36}" type="presParOf" srcId="{D353CD03-01B4-49A2-8E0D-51A7E45380FE}" destId="{2601E512-3A38-41FE-9481-D6B283E56C40}" srcOrd="0" destOrd="0" presId="urn:microsoft.com/office/officeart/2005/8/layout/vList5"/>
    <dgm:cxn modelId="{95A74184-E608-4797-B342-5C64140F3A4B}" type="presParOf" srcId="{D353CD03-01B4-49A2-8E0D-51A7E45380FE}" destId="{1765B43A-3D12-46E2-BBAD-59AC075A898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8B27434-C988-4395-994C-442FCA0B2635}" type="doc">
      <dgm:prSet loTypeId="urn:microsoft.com/office/officeart/2008/layout/AlternatingPictureBlocks" loCatId="picture" qsTypeId="urn:microsoft.com/office/officeart/2005/8/quickstyle/simple1" qsCatId="simple" csTypeId="urn:microsoft.com/office/officeart/2005/8/colors/accent0_3" csCatId="mainScheme" phldr="1"/>
      <dgm:spPr/>
      <dgm:t>
        <a:bodyPr/>
        <a:lstStyle/>
        <a:p>
          <a:endParaRPr lang="en-IN"/>
        </a:p>
      </dgm:t>
    </dgm:pt>
    <dgm:pt modelId="{9DC8C866-3782-4DCC-9B70-ABC4BB708197}">
      <dgm:prSet phldrT="[Text]" custT="1"/>
      <dgm:spPr>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nchor="t"/>
        <a:lstStyle/>
        <a:p>
          <a:pPr algn="l"/>
          <a:r>
            <a:rPr lang="en-IN" sz="1300" dirty="0">
              <a:solidFill>
                <a:schemeClr val="tx2">
                  <a:lumMod val="60000"/>
                  <a:lumOff val="40000"/>
                </a:schemeClr>
              </a:solidFill>
              <a:latin typeface="Arial" panose="020B0604020202020204" pitchFamily="34" charset="0"/>
              <a:cs typeface="Arial" panose="020B0604020202020204" pitchFamily="34" charset="0"/>
            </a:rPr>
            <a:t>Adoption of </a:t>
          </a:r>
          <a:r>
            <a:rPr lang="en-IN" sz="1300" b="1" dirty="0">
              <a:solidFill>
                <a:schemeClr val="tx2">
                  <a:lumMod val="75000"/>
                </a:schemeClr>
              </a:solidFill>
              <a:latin typeface="Arial" panose="020B0604020202020204" pitchFamily="34" charset="0"/>
              <a:cs typeface="Arial" panose="020B0604020202020204" pitchFamily="34" charset="0"/>
            </a:rPr>
            <a:t>Neo-banking Models </a:t>
          </a:r>
          <a:r>
            <a:rPr lang="en-IN" sz="1300" dirty="0">
              <a:solidFill>
                <a:schemeClr val="tx2">
                  <a:lumMod val="60000"/>
                  <a:lumOff val="40000"/>
                </a:schemeClr>
              </a:solidFill>
              <a:latin typeface="Arial" panose="020B0604020202020204" pitchFamily="34" charset="0"/>
              <a:cs typeface="Arial" panose="020B0604020202020204" pitchFamily="34" charset="0"/>
            </a:rPr>
            <a:t>or digital e-business model in payments, retail banking, insurance and wealth management</a:t>
          </a:r>
        </a:p>
        <a:p>
          <a:pPr algn="l">
            <a:buFont typeface="Wingdings" panose="05000000000000000000" pitchFamily="2" charset="2"/>
            <a:buChar char=""/>
          </a:pPr>
          <a:r>
            <a:rPr lang="en-IN" sz="1300" b="1" dirty="0">
              <a:solidFill>
                <a:schemeClr val="tx2">
                  <a:lumMod val="75000"/>
                </a:schemeClr>
              </a:solidFill>
              <a:latin typeface="Arial" panose="020B0604020202020204" pitchFamily="34" charset="0"/>
              <a:cs typeface="Arial" panose="020B0604020202020204" pitchFamily="34" charset="0"/>
            </a:rPr>
            <a:t>Rise of TechFin</a:t>
          </a:r>
          <a:r>
            <a:rPr lang="en-IN" sz="1300" dirty="0">
              <a:solidFill>
                <a:schemeClr val="tx2">
                  <a:lumMod val="60000"/>
                  <a:lumOff val="40000"/>
                </a:schemeClr>
              </a:solidFill>
              <a:latin typeface="Arial" panose="020B0604020202020204" pitchFamily="34" charset="0"/>
              <a:cs typeface="Arial" panose="020B0604020202020204" pitchFamily="34" charset="0"/>
            </a:rPr>
            <a:t> - Apple Card, Facebook Pay, Amazon Lending and Uber Money broke into the financial services field</a:t>
          </a:r>
        </a:p>
        <a:p>
          <a:pPr algn="l">
            <a:buFont typeface="Wingdings" panose="05000000000000000000" pitchFamily="2" charset="2"/>
            <a:buChar char=""/>
          </a:pPr>
          <a:r>
            <a:rPr lang="en-IN" sz="1300" b="1" dirty="0">
              <a:solidFill>
                <a:schemeClr val="tx2">
                  <a:lumMod val="75000"/>
                </a:schemeClr>
              </a:solidFill>
              <a:latin typeface="Arial" panose="020B0604020202020204" pitchFamily="34" charset="0"/>
              <a:cs typeface="Arial" panose="020B0604020202020204" pitchFamily="34" charset="0"/>
            </a:rPr>
            <a:t>Customer Intelligence </a:t>
          </a:r>
          <a:r>
            <a:rPr lang="en-IN" sz="1300" dirty="0">
              <a:solidFill>
                <a:schemeClr val="tx2">
                  <a:lumMod val="60000"/>
                  <a:lumOff val="40000"/>
                </a:schemeClr>
              </a:solidFill>
              <a:latin typeface="Arial" panose="020B0604020202020204" pitchFamily="34" charset="0"/>
              <a:cs typeface="Arial" panose="020B0604020202020204" pitchFamily="34" charset="0"/>
            </a:rPr>
            <a:t>will push the players to invest in big data and advanced analytics </a:t>
          </a:r>
        </a:p>
      </dgm:t>
    </dgm:pt>
    <dgm:pt modelId="{6157C669-A9C8-414A-B0AD-DA569CEBACCA}" type="parTrans" cxnId="{54CDE04D-1AC2-4604-933B-9EFC01FF7586}">
      <dgm:prSet/>
      <dgm:spPr/>
      <dgm:t>
        <a:bodyPr/>
        <a:lstStyle/>
        <a:p>
          <a:endParaRPr lang="en-IN"/>
        </a:p>
      </dgm:t>
    </dgm:pt>
    <dgm:pt modelId="{5010EF9D-F40B-4E02-87A5-A53C8B473732}" type="sibTrans" cxnId="{54CDE04D-1AC2-4604-933B-9EFC01FF7586}">
      <dgm:prSet/>
      <dgm:spPr/>
      <dgm:t>
        <a:bodyPr/>
        <a:lstStyle/>
        <a:p>
          <a:endParaRPr lang="en-IN"/>
        </a:p>
      </dgm:t>
    </dgm:pt>
    <dgm:pt modelId="{90FA0D07-C831-4BF1-9E79-DD62A6ED88AD}">
      <dgm:prSet phldrT="[Text]" custT="1"/>
      <dgm:spPr>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l">
            <a:buFont typeface="Wingdings" panose="05000000000000000000" pitchFamily="2" charset="2"/>
            <a:buChar char="ü"/>
          </a:pPr>
          <a:r>
            <a:rPr lang="en-US" sz="1300" b="1" i="0" dirty="0">
              <a:solidFill>
                <a:schemeClr val="tx2">
                  <a:lumMod val="75000"/>
                </a:schemeClr>
              </a:solidFill>
              <a:latin typeface="Arial" panose="020B0604020202020204" pitchFamily="34" charset="0"/>
              <a:cs typeface="Arial" panose="020B0604020202020204" pitchFamily="34" charset="0"/>
            </a:rPr>
            <a:t>Use of big data analytics</a:t>
          </a:r>
          <a:r>
            <a:rPr lang="en-US" sz="1300" b="0" i="0" dirty="0">
              <a:solidFill>
                <a:schemeClr val="tx2">
                  <a:lumMod val="60000"/>
                  <a:lumOff val="40000"/>
                </a:schemeClr>
              </a:solidFill>
              <a:latin typeface="Arial" panose="020B0604020202020204" pitchFamily="34" charset="0"/>
              <a:cs typeface="Arial" panose="020B0604020202020204" pitchFamily="34" charset="0"/>
            </a:rPr>
            <a:t> to manage unstructured data </a:t>
          </a:r>
        </a:p>
        <a:p>
          <a:pPr algn="l">
            <a:buFont typeface="Wingdings" panose="05000000000000000000" pitchFamily="2" charset="2"/>
            <a:buChar char="ü"/>
          </a:pPr>
          <a:r>
            <a:rPr lang="en-US" sz="1300" b="0" i="0" dirty="0">
              <a:solidFill>
                <a:schemeClr val="tx2">
                  <a:lumMod val="60000"/>
                  <a:lumOff val="40000"/>
                </a:schemeClr>
              </a:solidFill>
              <a:latin typeface="Arial" panose="020B0604020202020204" pitchFamily="34" charset="0"/>
              <a:cs typeface="Arial" panose="020B0604020202020204" pitchFamily="34" charset="0"/>
            </a:rPr>
            <a:t>Rising adoption of</a:t>
          </a:r>
          <a:r>
            <a:rPr lang="en-US" sz="1300" b="1" i="0" dirty="0">
              <a:solidFill>
                <a:schemeClr val="tx2">
                  <a:lumMod val="60000"/>
                  <a:lumOff val="40000"/>
                </a:schemeClr>
              </a:solidFill>
              <a:latin typeface="Arial" panose="020B0604020202020204" pitchFamily="34" charset="0"/>
              <a:cs typeface="Arial" panose="020B0604020202020204" pitchFamily="34" charset="0"/>
            </a:rPr>
            <a:t> </a:t>
          </a:r>
          <a:r>
            <a:rPr lang="en-US" sz="1300" b="1" i="0" dirty="0">
              <a:solidFill>
                <a:schemeClr val="tx2">
                  <a:lumMod val="75000"/>
                </a:schemeClr>
              </a:solidFill>
              <a:latin typeface="Arial" panose="020B0604020202020204" pitchFamily="34" charset="0"/>
              <a:cs typeface="Arial" panose="020B0604020202020204" pitchFamily="34" charset="0"/>
            </a:rPr>
            <a:t>precision medicine</a:t>
          </a:r>
          <a:r>
            <a:rPr lang="en-US" sz="1300" b="0" i="0" dirty="0">
              <a:solidFill>
                <a:schemeClr val="tx2">
                  <a:lumMod val="75000"/>
                </a:schemeClr>
              </a:solidFill>
              <a:latin typeface="Arial" panose="020B0604020202020204" pitchFamily="34" charset="0"/>
              <a:cs typeface="Arial" panose="020B0604020202020204" pitchFamily="34" charset="0"/>
            </a:rPr>
            <a:t> </a:t>
          </a:r>
        </a:p>
        <a:p>
          <a:pPr algn="l">
            <a:buFont typeface="Wingdings" panose="05000000000000000000" pitchFamily="2" charset="2"/>
            <a:buChar char="ü"/>
          </a:pPr>
          <a:r>
            <a:rPr lang="en-US" sz="1300" b="0" i="0" dirty="0">
              <a:solidFill>
                <a:schemeClr val="tx2">
                  <a:lumMod val="60000"/>
                  <a:lumOff val="40000"/>
                </a:schemeClr>
              </a:solidFill>
              <a:latin typeface="Arial" panose="020B0604020202020204" pitchFamily="34" charset="0"/>
              <a:cs typeface="Arial" panose="020B0604020202020204" pitchFamily="34" charset="0"/>
            </a:rPr>
            <a:t>Growing need of </a:t>
          </a:r>
          <a:r>
            <a:rPr lang="en-US" sz="1300" b="1" i="0" dirty="0">
              <a:solidFill>
                <a:schemeClr val="tx2">
                  <a:lumMod val="75000"/>
                </a:schemeClr>
              </a:solidFill>
              <a:latin typeface="Arial" panose="020B0604020202020204" pitchFamily="34" charset="0"/>
              <a:cs typeface="Arial" panose="020B0604020202020204" pitchFamily="34" charset="0"/>
            </a:rPr>
            <a:t>AI solution for remote patient care </a:t>
          </a:r>
          <a:r>
            <a:rPr lang="en-US" sz="1300" b="0" i="0" dirty="0">
              <a:solidFill>
                <a:schemeClr val="tx2">
                  <a:lumMod val="60000"/>
                  <a:lumOff val="40000"/>
                </a:schemeClr>
              </a:solidFill>
              <a:latin typeface="Arial" panose="020B0604020202020204" pitchFamily="34" charset="0"/>
              <a:cs typeface="Arial" panose="020B0604020202020204" pitchFamily="34" charset="0"/>
            </a:rPr>
            <a:t>and virtual medical assistance</a:t>
          </a:r>
          <a:endParaRPr lang="en-IN" sz="1300" b="0" u="none" dirty="0">
            <a:solidFill>
              <a:schemeClr val="tx2">
                <a:lumMod val="60000"/>
                <a:lumOff val="40000"/>
              </a:schemeClr>
            </a:solidFill>
            <a:latin typeface="Arial" panose="020B0604020202020204" pitchFamily="34" charset="0"/>
            <a:cs typeface="Arial" panose="020B0604020202020204" pitchFamily="34" charset="0"/>
          </a:endParaRPr>
        </a:p>
        <a:p>
          <a:pPr algn="l">
            <a:buFont typeface="Wingdings" panose="05000000000000000000" pitchFamily="2" charset="2"/>
            <a:buChar char="ü"/>
          </a:pPr>
          <a:r>
            <a:rPr lang="en-IN" sz="1300" b="1" u="none" dirty="0">
              <a:solidFill>
                <a:schemeClr val="tx2">
                  <a:lumMod val="75000"/>
                </a:schemeClr>
              </a:solidFill>
              <a:latin typeface="Arial" panose="020B0604020202020204" pitchFamily="34" charset="0"/>
              <a:cs typeface="Arial" panose="020B0604020202020204" pitchFamily="34" charset="0"/>
            </a:rPr>
            <a:t>Demand for quick diagnosis </a:t>
          </a:r>
          <a:r>
            <a:rPr lang="en-IN" sz="1300" b="0" u="none" dirty="0">
              <a:solidFill>
                <a:schemeClr val="tx2">
                  <a:lumMod val="60000"/>
                  <a:lumOff val="40000"/>
                </a:schemeClr>
              </a:solidFill>
              <a:latin typeface="Arial" panose="020B0604020202020204" pitchFamily="34" charset="0"/>
              <a:cs typeface="Arial" panose="020B0604020202020204" pitchFamily="34" charset="0"/>
            </a:rPr>
            <a:t>and faster treatment</a:t>
          </a:r>
          <a:endParaRPr lang="en-IN" sz="1300" dirty="0">
            <a:solidFill>
              <a:schemeClr val="tx2">
                <a:lumMod val="60000"/>
                <a:lumOff val="40000"/>
              </a:schemeClr>
            </a:solidFill>
            <a:latin typeface="Arial" panose="020B0604020202020204" pitchFamily="34" charset="0"/>
            <a:cs typeface="Arial" panose="020B0604020202020204" pitchFamily="34" charset="0"/>
          </a:endParaRPr>
        </a:p>
      </dgm:t>
    </dgm:pt>
    <dgm:pt modelId="{C73908FB-0FDD-409E-AF27-2B09E63818EB}" type="parTrans" cxnId="{B5317C20-7E8B-4809-98DE-A4B84EA0E781}">
      <dgm:prSet/>
      <dgm:spPr/>
      <dgm:t>
        <a:bodyPr/>
        <a:lstStyle/>
        <a:p>
          <a:endParaRPr lang="en-IN"/>
        </a:p>
      </dgm:t>
    </dgm:pt>
    <dgm:pt modelId="{D0B3C8A7-D919-48D4-8173-4A8A436DD1B2}" type="sibTrans" cxnId="{B5317C20-7E8B-4809-98DE-A4B84EA0E781}">
      <dgm:prSet/>
      <dgm:spPr/>
      <dgm:t>
        <a:bodyPr/>
        <a:lstStyle/>
        <a:p>
          <a:endParaRPr lang="en-IN"/>
        </a:p>
      </dgm:t>
    </dgm:pt>
    <dgm:pt modelId="{54D7F3D7-F157-46B4-B17B-C44B1CA26D34}">
      <dgm:prSet phldrT="[Text]" custT="1"/>
      <dgm:spPr>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nchor="t"/>
        <a:lstStyle/>
        <a:p>
          <a:pPr algn="l"/>
          <a:r>
            <a:rPr lang="en-US" sz="1300" dirty="0">
              <a:solidFill>
                <a:schemeClr val="tx2">
                  <a:lumMod val="60000"/>
                  <a:lumOff val="40000"/>
                </a:schemeClr>
              </a:solidFill>
              <a:latin typeface="Arial" panose="020B0604020202020204" pitchFamily="34" charset="0"/>
              <a:cs typeface="Arial" panose="020B0604020202020204" pitchFamily="34" charset="0"/>
            </a:rPr>
            <a:t>Soaring</a:t>
          </a:r>
          <a:r>
            <a:rPr lang="en-US" sz="1300" dirty="0">
              <a:latin typeface="Arial" panose="020B0604020202020204" pitchFamily="34" charset="0"/>
              <a:cs typeface="Arial" panose="020B0604020202020204" pitchFamily="34" charset="0"/>
            </a:rPr>
            <a:t> </a:t>
          </a:r>
          <a:r>
            <a:rPr lang="en-US" sz="1300" b="1" dirty="0">
              <a:solidFill>
                <a:schemeClr val="tx2">
                  <a:lumMod val="75000"/>
                </a:schemeClr>
              </a:solidFill>
              <a:latin typeface="Arial" panose="020B0604020202020204" pitchFamily="34" charset="0"/>
              <a:cs typeface="Arial" panose="020B0604020202020204" pitchFamily="34" charset="0"/>
            </a:rPr>
            <a:t>demand for smart vehicles </a:t>
          </a:r>
          <a:r>
            <a:rPr lang="en-US" sz="1300" dirty="0">
              <a:solidFill>
                <a:schemeClr val="tx2">
                  <a:lumMod val="60000"/>
                  <a:lumOff val="40000"/>
                </a:schemeClr>
              </a:solidFill>
              <a:latin typeface="Arial" panose="020B0604020202020204" pitchFamily="34" charset="0"/>
              <a:cs typeface="Arial" panose="020B0604020202020204" pitchFamily="34" charset="0"/>
            </a:rPr>
            <a:t>and the responding AI and LiDAR investment from Auto-manufacturers</a:t>
          </a:r>
        </a:p>
        <a:p>
          <a:pPr algn="l"/>
          <a:r>
            <a:rPr lang="en-US" sz="1300" dirty="0">
              <a:solidFill>
                <a:schemeClr val="tx2">
                  <a:lumMod val="60000"/>
                  <a:lumOff val="40000"/>
                </a:schemeClr>
              </a:solidFill>
              <a:latin typeface="Arial" panose="020B0604020202020204" pitchFamily="34" charset="0"/>
              <a:cs typeface="Arial" panose="020B0604020202020204" pitchFamily="34" charset="0"/>
            </a:rPr>
            <a:t>Artificial Intelligence for </a:t>
          </a:r>
          <a:r>
            <a:rPr lang="en-US" sz="1300" b="1" dirty="0">
              <a:solidFill>
                <a:schemeClr val="tx2">
                  <a:lumMod val="75000"/>
                </a:schemeClr>
              </a:solidFill>
              <a:latin typeface="Arial" panose="020B0604020202020204" pitchFamily="34" charset="0"/>
              <a:cs typeface="Arial" panose="020B0604020202020204" pitchFamily="34" charset="0"/>
            </a:rPr>
            <a:t>Driverless or Autonomous Cars</a:t>
          </a:r>
        </a:p>
        <a:p>
          <a:pPr algn="l"/>
          <a:r>
            <a:rPr lang="en-IN" sz="1300" b="0" i="0" dirty="0">
              <a:solidFill>
                <a:schemeClr val="tx2">
                  <a:lumMod val="60000"/>
                  <a:lumOff val="40000"/>
                </a:schemeClr>
              </a:solidFill>
              <a:latin typeface="Arial" panose="020B0604020202020204" pitchFamily="34" charset="0"/>
              <a:cs typeface="Arial" panose="020B0604020202020204" pitchFamily="34" charset="0"/>
            </a:rPr>
            <a:t>Focus on </a:t>
          </a:r>
          <a:r>
            <a:rPr lang="en-IN" sz="1300" b="1" i="0" dirty="0">
              <a:solidFill>
                <a:schemeClr val="tx2">
                  <a:lumMod val="75000"/>
                </a:schemeClr>
              </a:solidFill>
              <a:latin typeface="Arial" panose="020B0604020202020204" pitchFamily="34" charset="0"/>
              <a:cs typeface="Arial" panose="020B0604020202020204" pitchFamily="34" charset="0"/>
            </a:rPr>
            <a:t>accelerating Automotive Production</a:t>
          </a:r>
          <a:r>
            <a:rPr lang="en-IN" sz="1300" b="0" i="0" dirty="0">
              <a:latin typeface="Arial" panose="020B0604020202020204" pitchFamily="34" charset="0"/>
              <a:cs typeface="Arial" panose="020B0604020202020204" pitchFamily="34" charset="0"/>
            </a:rPr>
            <a:t>  </a:t>
          </a:r>
          <a:endParaRPr lang="en-IN" sz="1300" b="1" dirty="0">
            <a:solidFill>
              <a:schemeClr val="tx2">
                <a:lumMod val="75000"/>
              </a:schemeClr>
            </a:solidFill>
            <a:latin typeface="Arial" panose="020B0604020202020204" pitchFamily="34" charset="0"/>
            <a:cs typeface="Arial" panose="020B0604020202020204" pitchFamily="34" charset="0"/>
          </a:endParaRPr>
        </a:p>
      </dgm:t>
    </dgm:pt>
    <dgm:pt modelId="{CA02BF72-A1CB-48BA-8F0B-0F16423AA3B8}" type="parTrans" cxnId="{71EC6FC5-5589-43D1-AFB4-7056D4FBFEDE}">
      <dgm:prSet/>
      <dgm:spPr/>
      <dgm:t>
        <a:bodyPr/>
        <a:lstStyle/>
        <a:p>
          <a:endParaRPr lang="en-IN"/>
        </a:p>
      </dgm:t>
    </dgm:pt>
    <dgm:pt modelId="{A9205239-7A0F-4F1E-9DAD-C9D1120F47D5}" type="sibTrans" cxnId="{71EC6FC5-5589-43D1-AFB4-7056D4FBFEDE}">
      <dgm:prSet/>
      <dgm:spPr/>
      <dgm:t>
        <a:bodyPr/>
        <a:lstStyle/>
        <a:p>
          <a:endParaRPr lang="en-IN"/>
        </a:p>
      </dgm:t>
    </dgm:pt>
    <dgm:pt modelId="{346EA453-B631-4B5C-BC3E-C30D15E15497}" type="pres">
      <dgm:prSet presAssocID="{08B27434-C988-4395-994C-442FCA0B2635}" presName="linearFlow" presStyleCnt="0">
        <dgm:presLayoutVars>
          <dgm:dir/>
          <dgm:resizeHandles val="exact"/>
        </dgm:presLayoutVars>
      </dgm:prSet>
      <dgm:spPr/>
    </dgm:pt>
    <dgm:pt modelId="{6DB7E824-C46C-4D2B-A112-3165C099B58B}" type="pres">
      <dgm:prSet presAssocID="{9DC8C866-3782-4DCC-9B70-ABC4BB708197}" presName="comp" presStyleCnt="0"/>
      <dgm:spPr/>
    </dgm:pt>
    <dgm:pt modelId="{37193542-D1D3-4502-AE01-18E5E972A1EF}" type="pres">
      <dgm:prSet presAssocID="{9DC8C866-3782-4DCC-9B70-ABC4BB708197}" presName="rect2" presStyleLbl="node1" presStyleIdx="0" presStyleCnt="3">
        <dgm:presLayoutVars>
          <dgm:bulletEnabled val="1"/>
        </dgm:presLayoutVars>
      </dgm:prSet>
      <dgm:spPr/>
    </dgm:pt>
    <dgm:pt modelId="{BA0743E4-2E06-4A44-8C25-5E359C073E7D}" type="pres">
      <dgm:prSet presAssocID="{9DC8C866-3782-4DCC-9B70-ABC4BB708197}" presName="rect1" presStyleLbl="lnNode1" presStyleIdx="0" presStyleCnt="3" custLinFactNeighborX="597"/>
      <dgm:spPr>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FE49E76F-3203-4D43-8062-692221F8AED7}" type="pres">
      <dgm:prSet presAssocID="{5010EF9D-F40B-4E02-87A5-A53C8B473732}" presName="sibTrans" presStyleCnt="0"/>
      <dgm:spPr/>
    </dgm:pt>
    <dgm:pt modelId="{882977A1-77DB-43F2-B125-1C5C0F69F044}" type="pres">
      <dgm:prSet presAssocID="{90FA0D07-C831-4BF1-9E79-DD62A6ED88AD}" presName="comp" presStyleCnt="0"/>
      <dgm:spPr/>
    </dgm:pt>
    <dgm:pt modelId="{D0826EB1-2F9B-48A2-808A-DCB7D7754BD3}" type="pres">
      <dgm:prSet presAssocID="{90FA0D07-C831-4BF1-9E79-DD62A6ED88AD}" presName="rect2" presStyleLbl="node1" presStyleIdx="1" presStyleCnt="3">
        <dgm:presLayoutVars>
          <dgm:bulletEnabled val="1"/>
        </dgm:presLayoutVars>
      </dgm:prSet>
      <dgm:spPr/>
    </dgm:pt>
    <dgm:pt modelId="{1F4A8193-F527-4187-9555-B806D6BDF6A3}" type="pres">
      <dgm:prSet presAssocID="{90FA0D07-C831-4BF1-9E79-DD62A6ED88AD}" presName="rect1" presStyleLbl="lnNode1" presStyleIdx="1" presStyleCnt="3" custLinFactNeighborX="-1194"/>
      <dgm:spPr>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F9ADE83-B2B3-4338-A25F-9FFF137B0B15}" type="pres">
      <dgm:prSet presAssocID="{D0B3C8A7-D919-48D4-8173-4A8A436DD1B2}" presName="sibTrans" presStyleCnt="0"/>
      <dgm:spPr/>
    </dgm:pt>
    <dgm:pt modelId="{A1584557-CDE9-4461-9057-32366BF84B8E}" type="pres">
      <dgm:prSet presAssocID="{54D7F3D7-F157-46B4-B17B-C44B1CA26D34}" presName="comp" presStyleCnt="0"/>
      <dgm:spPr/>
    </dgm:pt>
    <dgm:pt modelId="{FC0B2D4A-39B5-4D56-8158-C2D64ED49F99}" type="pres">
      <dgm:prSet presAssocID="{54D7F3D7-F157-46B4-B17B-C44B1CA26D34}" presName="rect2" presStyleLbl="node1" presStyleIdx="2" presStyleCnt="3">
        <dgm:presLayoutVars>
          <dgm:bulletEnabled val="1"/>
        </dgm:presLayoutVars>
      </dgm:prSet>
      <dgm:spPr/>
    </dgm:pt>
    <dgm:pt modelId="{9F0E6704-B661-4997-B127-1EBB19F11214}" type="pres">
      <dgm:prSet presAssocID="{54D7F3D7-F157-46B4-B17B-C44B1CA26D34}" presName="rect1" presStyleLbl="lnNode1" presStyleIdx="2" presStyleCnt="3" custLinFactNeighborX="0"/>
      <dgm:spPr>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Lst>
  <dgm:cxnLst>
    <dgm:cxn modelId="{B5317C20-7E8B-4809-98DE-A4B84EA0E781}" srcId="{08B27434-C988-4395-994C-442FCA0B2635}" destId="{90FA0D07-C831-4BF1-9E79-DD62A6ED88AD}" srcOrd="1" destOrd="0" parTransId="{C73908FB-0FDD-409E-AF27-2B09E63818EB}" sibTransId="{D0B3C8A7-D919-48D4-8173-4A8A436DD1B2}"/>
    <dgm:cxn modelId="{26324B22-7EAA-4C4B-9080-5831FB875AEE}" type="presOf" srcId="{9DC8C866-3782-4DCC-9B70-ABC4BB708197}" destId="{37193542-D1D3-4502-AE01-18E5E972A1EF}" srcOrd="0" destOrd="0" presId="urn:microsoft.com/office/officeart/2008/layout/AlternatingPictureBlocks"/>
    <dgm:cxn modelId="{54CDE04D-1AC2-4604-933B-9EFC01FF7586}" srcId="{08B27434-C988-4395-994C-442FCA0B2635}" destId="{9DC8C866-3782-4DCC-9B70-ABC4BB708197}" srcOrd="0" destOrd="0" parTransId="{6157C669-A9C8-414A-B0AD-DA569CEBACCA}" sibTransId="{5010EF9D-F40B-4E02-87A5-A53C8B473732}"/>
    <dgm:cxn modelId="{9D7F6E73-31D1-44DD-8C49-2E6B4F94DA34}" type="presOf" srcId="{54D7F3D7-F157-46B4-B17B-C44B1CA26D34}" destId="{FC0B2D4A-39B5-4D56-8158-C2D64ED49F99}" srcOrd="0" destOrd="0" presId="urn:microsoft.com/office/officeart/2008/layout/AlternatingPictureBlocks"/>
    <dgm:cxn modelId="{8890D694-E987-4115-AD6B-A17364E81B6F}" type="presOf" srcId="{90FA0D07-C831-4BF1-9E79-DD62A6ED88AD}" destId="{D0826EB1-2F9B-48A2-808A-DCB7D7754BD3}" srcOrd="0" destOrd="0" presId="urn:microsoft.com/office/officeart/2008/layout/AlternatingPictureBlocks"/>
    <dgm:cxn modelId="{3487D0BA-4F7E-4466-8070-67C9C6C95427}" type="presOf" srcId="{08B27434-C988-4395-994C-442FCA0B2635}" destId="{346EA453-B631-4B5C-BC3E-C30D15E15497}" srcOrd="0" destOrd="0" presId="urn:microsoft.com/office/officeart/2008/layout/AlternatingPictureBlocks"/>
    <dgm:cxn modelId="{71EC6FC5-5589-43D1-AFB4-7056D4FBFEDE}" srcId="{08B27434-C988-4395-994C-442FCA0B2635}" destId="{54D7F3D7-F157-46B4-B17B-C44B1CA26D34}" srcOrd="2" destOrd="0" parTransId="{CA02BF72-A1CB-48BA-8F0B-0F16423AA3B8}" sibTransId="{A9205239-7A0F-4F1E-9DAD-C9D1120F47D5}"/>
    <dgm:cxn modelId="{8103A0D1-D656-4EBE-BA8B-644996A6F3F1}" type="presParOf" srcId="{346EA453-B631-4B5C-BC3E-C30D15E15497}" destId="{6DB7E824-C46C-4D2B-A112-3165C099B58B}" srcOrd="0" destOrd="0" presId="urn:microsoft.com/office/officeart/2008/layout/AlternatingPictureBlocks"/>
    <dgm:cxn modelId="{BF10F556-4B29-49BA-8AC4-6A7D1704F8BD}" type="presParOf" srcId="{6DB7E824-C46C-4D2B-A112-3165C099B58B}" destId="{37193542-D1D3-4502-AE01-18E5E972A1EF}" srcOrd="0" destOrd="0" presId="urn:microsoft.com/office/officeart/2008/layout/AlternatingPictureBlocks"/>
    <dgm:cxn modelId="{002786FC-1866-44EA-806A-44EB87389BB6}" type="presParOf" srcId="{6DB7E824-C46C-4D2B-A112-3165C099B58B}" destId="{BA0743E4-2E06-4A44-8C25-5E359C073E7D}" srcOrd="1" destOrd="0" presId="urn:microsoft.com/office/officeart/2008/layout/AlternatingPictureBlocks"/>
    <dgm:cxn modelId="{E0321477-DF5A-417C-9B92-BC1717563AD7}" type="presParOf" srcId="{346EA453-B631-4B5C-BC3E-C30D15E15497}" destId="{FE49E76F-3203-4D43-8062-692221F8AED7}" srcOrd="1" destOrd="0" presId="urn:microsoft.com/office/officeart/2008/layout/AlternatingPictureBlocks"/>
    <dgm:cxn modelId="{CE9091E7-E938-40B7-934A-8F20490A6782}" type="presParOf" srcId="{346EA453-B631-4B5C-BC3E-C30D15E15497}" destId="{882977A1-77DB-43F2-B125-1C5C0F69F044}" srcOrd="2" destOrd="0" presId="urn:microsoft.com/office/officeart/2008/layout/AlternatingPictureBlocks"/>
    <dgm:cxn modelId="{2766ECD0-A902-4399-9B9F-2B10E662F700}" type="presParOf" srcId="{882977A1-77DB-43F2-B125-1C5C0F69F044}" destId="{D0826EB1-2F9B-48A2-808A-DCB7D7754BD3}" srcOrd="0" destOrd="0" presId="urn:microsoft.com/office/officeart/2008/layout/AlternatingPictureBlocks"/>
    <dgm:cxn modelId="{12AD711A-A5DF-489F-A4DE-CB2DF003BEA8}" type="presParOf" srcId="{882977A1-77DB-43F2-B125-1C5C0F69F044}" destId="{1F4A8193-F527-4187-9555-B806D6BDF6A3}" srcOrd="1" destOrd="0" presId="urn:microsoft.com/office/officeart/2008/layout/AlternatingPictureBlocks"/>
    <dgm:cxn modelId="{BEC8CD8A-AEF7-4209-B1AA-FB9F2762B690}" type="presParOf" srcId="{346EA453-B631-4B5C-BC3E-C30D15E15497}" destId="{0F9ADE83-B2B3-4338-A25F-9FFF137B0B15}" srcOrd="3" destOrd="0" presId="urn:microsoft.com/office/officeart/2008/layout/AlternatingPictureBlocks"/>
    <dgm:cxn modelId="{D2F156EA-F922-41AC-9C1C-2BB89A5AD96F}" type="presParOf" srcId="{346EA453-B631-4B5C-BC3E-C30D15E15497}" destId="{A1584557-CDE9-4461-9057-32366BF84B8E}" srcOrd="4" destOrd="0" presId="urn:microsoft.com/office/officeart/2008/layout/AlternatingPictureBlocks"/>
    <dgm:cxn modelId="{F4821826-5817-4B5B-B2BD-761EE66AE783}" type="presParOf" srcId="{A1584557-CDE9-4461-9057-32366BF84B8E}" destId="{FC0B2D4A-39B5-4D56-8158-C2D64ED49F99}" srcOrd="0" destOrd="0" presId="urn:microsoft.com/office/officeart/2008/layout/AlternatingPictureBlocks"/>
    <dgm:cxn modelId="{4A6918F5-DB71-45D2-AA75-BD792A84A98A}" type="presParOf" srcId="{A1584557-CDE9-4461-9057-32366BF84B8E}" destId="{9F0E6704-B661-4997-B127-1EBB19F11214}"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8B27434-C988-4395-994C-442FCA0B2635}" type="doc">
      <dgm:prSet loTypeId="urn:microsoft.com/office/officeart/2008/layout/AlternatingPictureBlocks" loCatId="picture" qsTypeId="urn:microsoft.com/office/officeart/2005/8/quickstyle/simple1" qsCatId="simple" csTypeId="urn:microsoft.com/office/officeart/2005/8/colors/accent0_3" csCatId="mainScheme" phldr="1"/>
      <dgm:spPr/>
      <dgm:t>
        <a:bodyPr/>
        <a:lstStyle/>
        <a:p>
          <a:endParaRPr lang="en-IN"/>
        </a:p>
      </dgm:t>
    </dgm:pt>
    <dgm:pt modelId="{9DC8C866-3782-4DCC-9B70-ABC4BB708197}">
      <dgm:prSet phldrT="[Text]" custT="1"/>
      <dgm:spPr>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nchor="t"/>
        <a:lstStyle/>
        <a:p>
          <a:pPr algn="l"/>
          <a:r>
            <a:rPr lang="en-US" sz="1300" b="1" kern="1200" dirty="0">
              <a:solidFill>
                <a:schemeClr val="tx2">
                  <a:lumMod val="75000"/>
                </a:schemeClr>
              </a:solidFill>
              <a:latin typeface="Arial" panose="020B0604020202020204" pitchFamily="34" charset="0"/>
              <a:ea typeface="+mn-ea"/>
              <a:cs typeface="Arial" panose="020B0604020202020204" pitchFamily="34" charset="0"/>
            </a:rPr>
            <a:t>Utilization of AI and robots </a:t>
          </a:r>
          <a:r>
            <a:rPr lang="en-US" sz="1300" kern="1200" dirty="0">
              <a:solidFill>
                <a:srgbClr val="82FFFF">
                  <a:lumMod val="60000"/>
                  <a:lumOff val="40000"/>
                </a:srgbClr>
              </a:solidFill>
              <a:latin typeface="Arial" panose="020B0604020202020204" pitchFamily="34" charset="0"/>
              <a:ea typeface="+mn-ea"/>
              <a:cs typeface="Arial" panose="020B0604020202020204" pitchFamily="34" charset="0"/>
            </a:rPr>
            <a:t>to boost mass production eradicating human error</a:t>
          </a:r>
        </a:p>
        <a:p>
          <a:pPr algn="l"/>
          <a:r>
            <a:rPr lang="en-US" sz="1300" b="1" kern="1200" dirty="0">
              <a:solidFill>
                <a:schemeClr val="tx2">
                  <a:lumMod val="75000"/>
                </a:schemeClr>
              </a:solidFill>
              <a:latin typeface="Arial" panose="020B0604020202020204" pitchFamily="34" charset="0"/>
              <a:ea typeface="+mn-ea"/>
              <a:cs typeface="Arial" panose="020B0604020202020204" pitchFamily="34" charset="0"/>
            </a:rPr>
            <a:t>Shift towards smart manufacturing </a:t>
          </a:r>
          <a:r>
            <a:rPr lang="en-US" sz="1300" kern="1200" dirty="0">
              <a:solidFill>
                <a:srgbClr val="82FFFF">
                  <a:lumMod val="60000"/>
                  <a:lumOff val="40000"/>
                </a:srgbClr>
              </a:solidFill>
              <a:latin typeface="Arial" panose="020B0604020202020204" pitchFamily="34" charset="0"/>
              <a:ea typeface="+mn-ea"/>
              <a:cs typeface="Arial" panose="020B0604020202020204" pitchFamily="34" charset="0"/>
            </a:rPr>
            <a:t>i.e. integrating IOT platform to monitor the manufacturing process</a:t>
          </a:r>
        </a:p>
        <a:p>
          <a:pPr algn="l"/>
          <a:r>
            <a:rPr lang="en-IN" sz="1300" b="1" i="0" kern="1200" dirty="0">
              <a:solidFill>
                <a:schemeClr val="tx2">
                  <a:lumMod val="75000"/>
                </a:schemeClr>
              </a:solidFill>
              <a:latin typeface="Arial" panose="020B0604020202020204" pitchFamily="34" charset="0"/>
              <a:cs typeface="Arial" panose="020B0604020202020204" pitchFamily="34" charset="0"/>
            </a:rPr>
            <a:t>Predictive maintenance</a:t>
          </a:r>
          <a:r>
            <a:rPr lang="en-US" sz="1300" kern="1200" dirty="0">
              <a:solidFill>
                <a:schemeClr val="tx2">
                  <a:lumMod val="75000"/>
                </a:schemeClr>
              </a:solidFill>
              <a:latin typeface="Arial" panose="020B0604020202020204" pitchFamily="34" charset="0"/>
              <a:ea typeface="+mn-ea"/>
              <a:cs typeface="Arial" panose="020B0604020202020204" pitchFamily="34" charset="0"/>
            </a:rPr>
            <a:t> </a:t>
          </a:r>
          <a:r>
            <a:rPr lang="en-US" sz="1300" kern="1200" dirty="0">
              <a:solidFill>
                <a:schemeClr val="tx2">
                  <a:lumMod val="60000"/>
                  <a:lumOff val="40000"/>
                </a:schemeClr>
              </a:solidFill>
              <a:latin typeface="Arial" panose="020B0604020202020204" pitchFamily="34" charset="0"/>
              <a:ea typeface="+mn-ea"/>
              <a:cs typeface="Arial" panose="020B0604020202020204" pitchFamily="34" charset="0"/>
            </a:rPr>
            <a:t>of machineries through </a:t>
          </a:r>
          <a:r>
            <a:rPr lang="en-US" sz="1300" b="0" i="0" kern="1200" dirty="0">
              <a:solidFill>
                <a:schemeClr val="tx2">
                  <a:lumMod val="60000"/>
                  <a:lumOff val="40000"/>
                </a:schemeClr>
              </a:solidFill>
              <a:latin typeface="Arial" panose="020B0604020202020204" pitchFamily="34" charset="0"/>
              <a:cs typeface="Arial" panose="020B0604020202020204" pitchFamily="34" charset="0"/>
            </a:rPr>
            <a:t>sensors with predictive analytics capabilities</a:t>
          </a:r>
          <a:endParaRPr lang="en-US" sz="130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algn="l"/>
          <a:endParaRPr lang="en-US" sz="1300" kern="1200" dirty="0">
            <a:solidFill>
              <a:srgbClr val="82FFFF">
                <a:lumMod val="60000"/>
                <a:lumOff val="40000"/>
              </a:srgbClr>
            </a:solidFill>
            <a:latin typeface="Arial" panose="020B0604020202020204" pitchFamily="34" charset="0"/>
            <a:ea typeface="+mn-ea"/>
            <a:cs typeface="Arial" panose="020B0604020202020204" pitchFamily="34" charset="0"/>
          </a:endParaRPr>
        </a:p>
        <a:p>
          <a:pPr algn="l"/>
          <a:endParaRPr lang="en-US" sz="1400" b="0" i="0" kern="1200" dirty="0"/>
        </a:p>
        <a:p>
          <a:pPr algn="l"/>
          <a:endParaRPr lang="en-IN" sz="1400" kern="1200" dirty="0">
            <a:latin typeface="Arial" panose="020B0604020202020204" pitchFamily="34" charset="0"/>
            <a:cs typeface="Arial" panose="020B0604020202020204" pitchFamily="34" charset="0"/>
          </a:endParaRPr>
        </a:p>
      </dgm:t>
    </dgm:pt>
    <dgm:pt modelId="{6157C669-A9C8-414A-B0AD-DA569CEBACCA}" type="parTrans" cxnId="{54CDE04D-1AC2-4604-933B-9EFC01FF7586}">
      <dgm:prSet/>
      <dgm:spPr/>
      <dgm:t>
        <a:bodyPr/>
        <a:lstStyle/>
        <a:p>
          <a:endParaRPr lang="en-IN"/>
        </a:p>
      </dgm:t>
    </dgm:pt>
    <dgm:pt modelId="{5010EF9D-F40B-4E02-87A5-A53C8B473732}" type="sibTrans" cxnId="{54CDE04D-1AC2-4604-933B-9EFC01FF7586}">
      <dgm:prSet/>
      <dgm:spPr/>
      <dgm:t>
        <a:bodyPr/>
        <a:lstStyle/>
        <a:p>
          <a:endParaRPr lang="en-IN"/>
        </a:p>
      </dgm:t>
    </dgm:pt>
    <dgm:pt modelId="{90FA0D07-C831-4BF1-9E79-DD62A6ED88AD}">
      <dgm:prSet phldrT="[Text]" custT="1"/>
      <dgm:spPr>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nchor="t"/>
        <a:lstStyle/>
        <a:p>
          <a:pPr algn="l">
            <a:buFont typeface="Wingdings" panose="05000000000000000000" pitchFamily="2" charset="2"/>
            <a:buChar char="ü"/>
          </a:pPr>
          <a:r>
            <a:rPr lang="en-IN" sz="1300" b="0" i="0" dirty="0">
              <a:solidFill>
                <a:schemeClr val="tx2">
                  <a:lumMod val="60000"/>
                  <a:lumOff val="40000"/>
                </a:schemeClr>
              </a:solidFill>
              <a:latin typeface="Arial" panose="020B0604020202020204" pitchFamily="34" charset="0"/>
              <a:ea typeface="+mn-ea"/>
              <a:cs typeface="Arial" panose="020B0604020202020204" pitchFamily="34" charset="0"/>
            </a:rPr>
            <a:t>Growing </a:t>
          </a:r>
          <a:r>
            <a:rPr lang="en-IN" sz="1300" b="1" i="0" dirty="0">
              <a:solidFill>
                <a:schemeClr val="tx2">
                  <a:lumMod val="75000"/>
                </a:schemeClr>
              </a:solidFill>
              <a:latin typeface="Arial" panose="020B0604020202020204" pitchFamily="34" charset="0"/>
              <a:ea typeface="+mn-ea"/>
              <a:cs typeface="Arial" panose="020B0604020202020204" pitchFamily="34" charset="0"/>
            </a:rPr>
            <a:t>m-commerce in e-tail </a:t>
          </a:r>
          <a:r>
            <a:rPr lang="en-IN" sz="1300" b="0" i="0" dirty="0">
              <a:solidFill>
                <a:schemeClr val="tx2">
                  <a:lumMod val="60000"/>
                  <a:lumOff val="40000"/>
                </a:schemeClr>
              </a:solidFill>
              <a:latin typeface="Arial" panose="020B0604020202020204" pitchFamily="34" charset="0"/>
              <a:ea typeface="+mn-ea"/>
              <a:cs typeface="Arial" panose="020B0604020202020204" pitchFamily="34" charset="0"/>
            </a:rPr>
            <a:t>industry</a:t>
          </a:r>
        </a:p>
        <a:p>
          <a:pPr algn="l">
            <a:buFont typeface="Wingdings" panose="05000000000000000000" pitchFamily="2" charset="2"/>
            <a:buChar char="ü"/>
          </a:pPr>
          <a:r>
            <a:rPr lang="en-IN" sz="1300" b="0" i="0" dirty="0">
              <a:solidFill>
                <a:schemeClr val="tx2">
                  <a:lumMod val="60000"/>
                  <a:lumOff val="40000"/>
                </a:schemeClr>
              </a:solidFill>
              <a:latin typeface="Arial" panose="020B0604020202020204" pitchFamily="34" charset="0"/>
              <a:ea typeface="+mn-ea"/>
              <a:cs typeface="Arial" panose="020B0604020202020204" pitchFamily="34" charset="0"/>
            </a:rPr>
            <a:t>Rise of </a:t>
          </a:r>
          <a:r>
            <a:rPr lang="en-IN" sz="1300" b="1" i="0" dirty="0">
              <a:solidFill>
                <a:schemeClr val="tx2">
                  <a:lumMod val="75000"/>
                </a:schemeClr>
              </a:solidFill>
              <a:latin typeface="Arial" panose="020B0604020202020204" pitchFamily="34" charset="0"/>
              <a:ea typeface="+mn-ea"/>
              <a:cs typeface="Arial" panose="020B0604020202020204" pitchFamily="34" charset="0"/>
            </a:rPr>
            <a:t>Omnichannel retail</a:t>
          </a:r>
        </a:p>
        <a:p>
          <a:pPr algn="l">
            <a:buFont typeface="Wingdings" panose="05000000000000000000" pitchFamily="2" charset="2"/>
            <a:buChar char="ü"/>
          </a:pPr>
          <a:r>
            <a:rPr lang="en-US" sz="1300" b="0" i="0" dirty="0">
              <a:solidFill>
                <a:schemeClr val="tx2">
                  <a:lumMod val="60000"/>
                  <a:lumOff val="40000"/>
                </a:schemeClr>
              </a:solidFill>
              <a:latin typeface="Arial" panose="020B0604020202020204" pitchFamily="34" charset="0"/>
              <a:ea typeface="+mn-ea"/>
              <a:cs typeface="Arial" panose="020B0604020202020204" pitchFamily="34" charset="0"/>
            </a:rPr>
            <a:t>Focus on </a:t>
          </a:r>
          <a:r>
            <a:rPr lang="en-US" sz="1300" b="1" i="0" dirty="0">
              <a:solidFill>
                <a:schemeClr val="tx2">
                  <a:lumMod val="75000"/>
                </a:schemeClr>
              </a:solidFill>
              <a:latin typeface="Arial" panose="020B0604020202020204" pitchFamily="34" charset="0"/>
              <a:ea typeface="+mn-ea"/>
              <a:cs typeface="Arial" panose="020B0604020202020204" pitchFamily="34" charset="0"/>
            </a:rPr>
            <a:t>automation of in-store operations </a:t>
          </a:r>
          <a:r>
            <a:rPr lang="en-US" sz="1300" b="0" i="0" dirty="0">
              <a:solidFill>
                <a:schemeClr val="tx2">
                  <a:lumMod val="60000"/>
                  <a:lumOff val="40000"/>
                </a:schemeClr>
              </a:solidFill>
              <a:latin typeface="Arial" panose="020B0604020202020204" pitchFamily="34" charset="0"/>
              <a:ea typeface="+mn-ea"/>
              <a:cs typeface="Arial" panose="020B0604020202020204" pitchFamily="34" charset="0"/>
            </a:rPr>
            <a:t>and reduce operational expenses</a:t>
          </a:r>
        </a:p>
        <a:p>
          <a:pPr algn="l">
            <a:buFont typeface="Wingdings" panose="05000000000000000000" pitchFamily="2" charset="2"/>
            <a:buChar char="ü"/>
          </a:pPr>
          <a:r>
            <a:rPr lang="en-US" sz="1300" b="1" i="0" dirty="0">
              <a:solidFill>
                <a:schemeClr val="tx2">
                  <a:lumMod val="75000"/>
                </a:schemeClr>
              </a:solidFill>
              <a:latin typeface="Arial" panose="020B0604020202020204" pitchFamily="34" charset="0"/>
              <a:ea typeface="+mn-ea"/>
              <a:cs typeface="Arial" panose="020B0604020202020204" pitchFamily="34" charset="0"/>
            </a:rPr>
            <a:t>Chatbots</a:t>
          </a:r>
          <a:r>
            <a:rPr lang="en-US" sz="1300" b="0" i="0" dirty="0">
              <a:solidFill>
                <a:schemeClr val="tx2">
                  <a:lumMod val="60000"/>
                  <a:lumOff val="40000"/>
                </a:schemeClr>
              </a:solidFill>
              <a:latin typeface="Arial" panose="020B0604020202020204" pitchFamily="34" charset="0"/>
              <a:ea typeface="+mn-ea"/>
              <a:cs typeface="Arial" panose="020B0604020202020204" pitchFamily="34" charset="0"/>
            </a:rPr>
            <a:t> to assist with customer service</a:t>
          </a:r>
        </a:p>
        <a:p>
          <a:pPr algn="l">
            <a:buFont typeface="Wingdings" panose="05000000000000000000" pitchFamily="2" charset="2"/>
            <a:buChar char="ü"/>
          </a:pPr>
          <a:r>
            <a:rPr lang="en-US" sz="1300" b="1" i="0" dirty="0">
              <a:solidFill>
                <a:schemeClr val="tx2">
                  <a:lumMod val="75000"/>
                </a:schemeClr>
              </a:solidFill>
              <a:latin typeface="Arial" panose="020B0604020202020204" pitchFamily="34" charset="0"/>
              <a:ea typeface="+mn-ea"/>
              <a:cs typeface="Arial" panose="020B0604020202020204" pitchFamily="34" charset="0"/>
            </a:rPr>
            <a:t>AI-enabled logistics management </a:t>
          </a:r>
          <a:r>
            <a:rPr lang="en-US" sz="1300" b="0" i="0" dirty="0">
              <a:solidFill>
                <a:schemeClr val="tx2">
                  <a:lumMod val="60000"/>
                  <a:lumOff val="40000"/>
                </a:schemeClr>
              </a:solidFill>
              <a:latin typeface="Arial" panose="020B0604020202020204" pitchFamily="34" charset="0"/>
              <a:ea typeface="+mn-ea"/>
              <a:cs typeface="Arial" panose="020B0604020202020204" pitchFamily="34" charset="0"/>
            </a:rPr>
            <a:t>to predict buying patterns of customers</a:t>
          </a:r>
          <a:endParaRPr lang="en-IN" sz="1300" b="0" dirty="0">
            <a:solidFill>
              <a:schemeClr val="tx2">
                <a:lumMod val="60000"/>
                <a:lumOff val="40000"/>
              </a:schemeClr>
            </a:solidFill>
            <a:latin typeface="Arial" panose="020B0604020202020204" pitchFamily="34" charset="0"/>
            <a:cs typeface="Arial" panose="020B0604020202020204" pitchFamily="34" charset="0"/>
          </a:endParaRPr>
        </a:p>
      </dgm:t>
    </dgm:pt>
    <dgm:pt modelId="{C73908FB-0FDD-409E-AF27-2B09E63818EB}" type="parTrans" cxnId="{B5317C20-7E8B-4809-98DE-A4B84EA0E781}">
      <dgm:prSet/>
      <dgm:spPr/>
      <dgm:t>
        <a:bodyPr/>
        <a:lstStyle/>
        <a:p>
          <a:endParaRPr lang="en-IN"/>
        </a:p>
      </dgm:t>
    </dgm:pt>
    <dgm:pt modelId="{D0B3C8A7-D919-48D4-8173-4A8A436DD1B2}" type="sibTrans" cxnId="{B5317C20-7E8B-4809-98DE-A4B84EA0E781}">
      <dgm:prSet/>
      <dgm:spPr/>
      <dgm:t>
        <a:bodyPr/>
        <a:lstStyle/>
        <a:p>
          <a:endParaRPr lang="en-IN"/>
        </a:p>
      </dgm:t>
    </dgm:pt>
    <dgm:pt modelId="{54D7F3D7-F157-46B4-B17B-C44B1CA26D34}">
      <dgm:prSet phldrT="[Text]" custT="1"/>
      <dgm:spPr>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nchor="t"/>
        <a:lstStyle/>
        <a:p>
          <a:pPr algn="l"/>
          <a:r>
            <a:rPr lang="en-US" sz="1300" b="0" i="0" dirty="0">
              <a:solidFill>
                <a:schemeClr val="tx2">
                  <a:lumMod val="60000"/>
                  <a:lumOff val="40000"/>
                </a:schemeClr>
              </a:solidFill>
              <a:latin typeface="Arial" panose="020B0604020202020204" pitchFamily="34" charset="0"/>
              <a:cs typeface="Arial" panose="020B0604020202020204" pitchFamily="34" charset="0"/>
            </a:rPr>
            <a:t>Rapid</a:t>
          </a:r>
          <a:r>
            <a:rPr lang="en-US" sz="1300" b="0" i="0" dirty="0">
              <a:latin typeface="Arial" panose="020B0604020202020204" pitchFamily="34" charset="0"/>
              <a:cs typeface="Arial" panose="020B0604020202020204" pitchFamily="34" charset="0"/>
            </a:rPr>
            <a:t> </a:t>
          </a:r>
          <a:r>
            <a:rPr lang="en-US" sz="1300" b="1" i="0" dirty="0">
              <a:solidFill>
                <a:schemeClr val="tx2">
                  <a:lumMod val="75000"/>
                </a:schemeClr>
              </a:solidFill>
              <a:latin typeface="Arial" panose="020B0604020202020204" pitchFamily="34" charset="0"/>
              <a:cs typeface="Arial" panose="020B0604020202020204" pitchFamily="34" charset="0"/>
            </a:rPr>
            <a:t>evolution of energy storage technologies </a:t>
          </a:r>
          <a:r>
            <a:rPr lang="en-US" sz="1300" b="0" i="0" dirty="0">
              <a:solidFill>
                <a:schemeClr val="tx2">
                  <a:lumMod val="60000"/>
                  <a:lumOff val="40000"/>
                </a:schemeClr>
              </a:solidFill>
              <a:latin typeface="Arial" panose="020B0604020202020204" pitchFamily="34" charset="0"/>
              <a:cs typeface="Arial" panose="020B0604020202020204" pitchFamily="34" charset="0"/>
            </a:rPr>
            <a:t>to  optimize cost</a:t>
          </a:r>
        </a:p>
        <a:p>
          <a:pPr algn="l"/>
          <a:r>
            <a:rPr lang="en-US" sz="1300" b="0" i="0" dirty="0">
              <a:solidFill>
                <a:schemeClr val="tx2">
                  <a:lumMod val="60000"/>
                  <a:lumOff val="40000"/>
                </a:schemeClr>
              </a:solidFill>
              <a:latin typeface="Arial" panose="020B0604020202020204" pitchFamily="34" charset="0"/>
              <a:cs typeface="Arial" panose="020B0604020202020204" pitchFamily="34" charset="0"/>
            </a:rPr>
            <a:t>Shift towards </a:t>
          </a:r>
          <a:r>
            <a:rPr lang="en-US" sz="1300" b="1" i="0" dirty="0">
              <a:solidFill>
                <a:schemeClr val="tx2">
                  <a:lumMod val="75000"/>
                </a:schemeClr>
              </a:solidFill>
              <a:latin typeface="Arial" panose="020B0604020202020204" pitchFamily="34" charset="0"/>
              <a:cs typeface="Arial" panose="020B0604020202020204" pitchFamily="34" charset="0"/>
            </a:rPr>
            <a:t>more data driven business model </a:t>
          </a:r>
          <a:r>
            <a:rPr lang="en-US" sz="1300" b="0" i="0" dirty="0">
              <a:solidFill>
                <a:schemeClr val="tx2">
                  <a:lumMod val="60000"/>
                  <a:lumOff val="40000"/>
                </a:schemeClr>
              </a:solidFill>
              <a:latin typeface="Arial" panose="020B0604020202020204" pitchFamily="34" charset="0"/>
              <a:cs typeface="Arial" panose="020B0604020202020204" pitchFamily="34" charset="0"/>
            </a:rPr>
            <a:t>from</a:t>
          </a:r>
          <a:r>
            <a:rPr lang="en-US" sz="1300" b="1" i="0" dirty="0">
              <a:solidFill>
                <a:schemeClr val="tx2">
                  <a:lumMod val="60000"/>
                  <a:lumOff val="40000"/>
                </a:schemeClr>
              </a:solidFill>
              <a:latin typeface="Arial" panose="020B0604020202020204" pitchFamily="34" charset="0"/>
              <a:cs typeface="Arial" panose="020B0604020202020204" pitchFamily="34" charset="0"/>
            </a:rPr>
            <a:t> </a:t>
          </a:r>
          <a:r>
            <a:rPr lang="en-US" sz="1300" b="0" i="0" dirty="0">
              <a:solidFill>
                <a:schemeClr val="tx2">
                  <a:lumMod val="60000"/>
                  <a:lumOff val="40000"/>
                </a:schemeClr>
              </a:solidFill>
              <a:latin typeface="Arial" panose="020B0604020202020204" pitchFamily="34" charset="0"/>
              <a:cs typeface="Arial" panose="020B0604020202020204" pitchFamily="34" charset="0"/>
            </a:rPr>
            <a:t>current business model</a:t>
          </a:r>
        </a:p>
        <a:p>
          <a:pPr algn="l"/>
          <a:r>
            <a:rPr lang="en-US" sz="1300" b="1" i="0" dirty="0">
              <a:solidFill>
                <a:schemeClr val="tx2">
                  <a:lumMod val="75000"/>
                </a:schemeClr>
              </a:solidFill>
              <a:latin typeface="Arial" panose="020B0604020202020204" pitchFamily="34" charset="0"/>
              <a:cs typeface="Arial" panose="020B0604020202020204" pitchFamily="34" charset="0"/>
            </a:rPr>
            <a:t>Increasing adoption of  AI and smart automation </a:t>
          </a:r>
          <a:r>
            <a:rPr lang="en-US" sz="1300" b="0" i="0" dirty="0">
              <a:solidFill>
                <a:schemeClr val="tx2">
                  <a:lumMod val="60000"/>
                  <a:lumOff val="40000"/>
                </a:schemeClr>
              </a:solidFill>
              <a:latin typeface="Arial" panose="020B0604020202020204" pitchFamily="34" charset="0"/>
              <a:cs typeface="Arial" panose="020B0604020202020204" pitchFamily="34" charset="0"/>
            </a:rPr>
            <a:t>to deliver customized energy management solutions</a:t>
          </a:r>
          <a:endParaRPr lang="en-IN" sz="1300" dirty="0">
            <a:solidFill>
              <a:schemeClr val="tx2">
                <a:lumMod val="60000"/>
                <a:lumOff val="40000"/>
              </a:schemeClr>
            </a:solidFill>
            <a:latin typeface="Arial" panose="020B0604020202020204" pitchFamily="34" charset="0"/>
            <a:cs typeface="Arial" panose="020B0604020202020204" pitchFamily="34" charset="0"/>
          </a:endParaRPr>
        </a:p>
      </dgm:t>
    </dgm:pt>
    <dgm:pt modelId="{CA02BF72-A1CB-48BA-8F0B-0F16423AA3B8}" type="parTrans" cxnId="{71EC6FC5-5589-43D1-AFB4-7056D4FBFEDE}">
      <dgm:prSet/>
      <dgm:spPr/>
      <dgm:t>
        <a:bodyPr/>
        <a:lstStyle/>
        <a:p>
          <a:endParaRPr lang="en-IN"/>
        </a:p>
      </dgm:t>
    </dgm:pt>
    <dgm:pt modelId="{A9205239-7A0F-4F1E-9DAD-C9D1120F47D5}" type="sibTrans" cxnId="{71EC6FC5-5589-43D1-AFB4-7056D4FBFEDE}">
      <dgm:prSet/>
      <dgm:spPr/>
      <dgm:t>
        <a:bodyPr/>
        <a:lstStyle/>
        <a:p>
          <a:endParaRPr lang="en-IN"/>
        </a:p>
      </dgm:t>
    </dgm:pt>
    <dgm:pt modelId="{346EA453-B631-4B5C-BC3E-C30D15E15497}" type="pres">
      <dgm:prSet presAssocID="{08B27434-C988-4395-994C-442FCA0B2635}" presName="linearFlow" presStyleCnt="0">
        <dgm:presLayoutVars>
          <dgm:dir/>
          <dgm:resizeHandles val="exact"/>
        </dgm:presLayoutVars>
      </dgm:prSet>
      <dgm:spPr/>
    </dgm:pt>
    <dgm:pt modelId="{6DB7E824-C46C-4D2B-A112-3165C099B58B}" type="pres">
      <dgm:prSet presAssocID="{9DC8C866-3782-4DCC-9B70-ABC4BB708197}" presName="comp" presStyleCnt="0"/>
      <dgm:spPr/>
    </dgm:pt>
    <dgm:pt modelId="{37193542-D1D3-4502-AE01-18E5E972A1EF}" type="pres">
      <dgm:prSet presAssocID="{9DC8C866-3782-4DCC-9B70-ABC4BB708197}" presName="rect2" presStyleLbl="node1" presStyleIdx="0" presStyleCnt="3">
        <dgm:presLayoutVars>
          <dgm:bulletEnabled val="1"/>
        </dgm:presLayoutVars>
      </dgm:prSet>
      <dgm:spPr/>
    </dgm:pt>
    <dgm:pt modelId="{BA0743E4-2E06-4A44-8C25-5E359C073E7D}" type="pres">
      <dgm:prSet presAssocID="{9DC8C866-3782-4DCC-9B70-ABC4BB708197}" presName="rect1" presStyleLbl="lnNode1" presStyleIdx="0" presStyleCnt="3"/>
      <dgm:spPr>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FE49E76F-3203-4D43-8062-692221F8AED7}" type="pres">
      <dgm:prSet presAssocID="{5010EF9D-F40B-4E02-87A5-A53C8B473732}" presName="sibTrans" presStyleCnt="0"/>
      <dgm:spPr/>
    </dgm:pt>
    <dgm:pt modelId="{882977A1-77DB-43F2-B125-1C5C0F69F044}" type="pres">
      <dgm:prSet presAssocID="{90FA0D07-C831-4BF1-9E79-DD62A6ED88AD}" presName="comp" presStyleCnt="0"/>
      <dgm:spPr/>
    </dgm:pt>
    <dgm:pt modelId="{D0826EB1-2F9B-48A2-808A-DCB7D7754BD3}" type="pres">
      <dgm:prSet presAssocID="{90FA0D07-C831-4BF1-9E79-DD62A6ED88AD}" presName="rect2" presStyleLbl="node1" presStyleIdx="1" presStyleCnt="3">
        <dgm:presLayoutVars>
          <dgm:bulletEnabled val="1"/>
        </dgm:presLayoutVars>
      </dgm:prSet>
      <dgm:spPr/>
    </dgm:pt>
    <dgm:pt modelId="{1F4A8193-F527-4187-9555-B806D6BDF6A3}" type="pres">
      <dgm:prSet presAssocID="{90FA0D07-C831-4BF1-9E79-DD62A6ED88AD}" presName="rect1" presStyleLbl="lnNode1" presStyleIdx="1" presStyleCnt="3"/>
      <dgm:spPr>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F9ADE83-B2B3-4338-A25F-9FFF137B0B15}" type="pres">
      <dgm:prSet presAssocID="{D0B3C8A7-D919-48D4-8173-4A8A436DD1B2}" presName="sibTrans" presStyleCnt="0"/>
      <dgm:spPr/>
    </dgm:pt>
    <dgm:pt modelId="{A1584557-CDE9-4461-9057-32366BF84B8E}" type="pres">
      <dgm:prSet presAssocID="{54D7F3D7-F157-46B4-B17B-C44B1CA26D34}" presName="comp" presStyleCnt="0"/>
      <dgm:spPr/>
    </dgm:pt>
    <dgm:pt modelId="{FC0B2D4A-39B5-4D56-8158-C2D64ED49F99}" type="pres">
      <dgm:prSet presAssocID="{54D7F3D7-F157-46B4-B17B-C44B1CA26D34}" presName="rect2" presStyleLbl="node1" presStyleIdx="2" presStyleCnt="3">
        <dgm:presLayoutVars>
          <dgm:bulletEnabled val="1"/>
        </dgm:presLayoutVars>
      </dgm:prSet>
      <dgm:spPr/>
    </dgm:pt>
    <dgm:pt modelId="{9F0E6704-B661-4997-B127-1EBB19F11214}" type="pres">
      <dgm:prSet presAssocID="{54D7F3D7-F157-46B4-B17B-C44B1CA26D34}" presName="rect1" presStyleLbl="lnNode1" presStyleIdx="2" presStyleCnt="3"/>
      <dgm:spPr>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Lst>
  <dgm:cxnLst>
    <dgm:cxn modelId="{B5317C20-7E8B-4809-98DE-A4B84EA0E781}" srcId="{08B27434-C988-4395-994C-442FCA0B2635}" destId="{90FA0D07-C831-4BF1-9E79-DD62A6ED88AD}" srcOrd="1" destOrd="0" parTransId="{C73908FB-0FDD-409E-AF27-2B09E63818EB}" sibTransId="{D0B3C8A7-D919-48D4-8173-4A8A436DD1B2}"/>
    <dgm:cxn modelId="{26324B22-7EAA-4C4B-9080-5831FB875AEE}" type="presOf" srcId="{9DC8C866-3782-4DCC-9B70-ABC4BB708197}" destId="{37193542-D1D3-4502-AE01-18E5E972A1EF}" srcOrd="0" destOrd="0" presId="urn:microsoft.com/office/officeart/2008/layout/AlternatingPictureBlocks"/>
    <dgm:cxn modelId="{54CDE04D-1AC2-4604-933B-9EFC01FF7586}" srcId="{08B27434-C988-4395-994C-442FCA0B2635}" destId="{9DC8C866-3782-4DCC-9B70-ABC4BB708197}" srcOrd="0" destOrd="0" parTransId="{6157C669-A9C8-414A-B0AD-DA569CEBACCA}" sibTransId="{5010EF9D-F40B-4E02-87A5-A53C8B473732}"/>
    <dgm:cxn modelId="{9D7F6E73-31D1-44DD-8C49-2E6B4F94DA34}" type="presOf" srcId="{54D7F3D7-F157-46B4-B17B-C44B1CA26D34}" destId="{FC0B2D4A-39B5-4D56-8158-C2D64ED49F99}" srcOrd="0" destOrd="0" presId="urn:microsoft.com/office/officeart/2008/layout/AlternatingPictureBlocks"/>
    <dgm:cxn modelId="{8890D694-E987-4115-AD6B-A17364E81B6F}" type="presOf" srcId="{90FA0D07-C831-4BF1-9E79-DD62A6ED88AD}" destId="{D0826EB1-2F9B-48A2-808A-DCB7D7754BD3}" srcOrd="0" destOrd="0" presId="urn:microsoft.com/office/officeart/2008/layout/AlternatingPictureBlocks"/>
    <dgm:cxn modelId="{3487D0BA-4F7E-4466-8070-67C9C6C95427}" type="presOf" srcId="{08B27434-C988-4395-994C-442FCA0B2635}" destId="{346EA453-B631-4B5C-BC3E-C30D15E15497}" srcOrd="0" destOrd="0" presId="urn:microsoft.com/office/officeart/2008/layout/AlternatingPictureBlocks"/>
    <dgm:cxn modelId="{71EC6FC5-5589-43D1-AFB4-7056D4FBFEDE}" srcId="{08B27434-C988-4395-994C-442FCA0B2635}" destId="{54D7F3D7-F157-46B4-B17B-C44B1CA26D34}" srcOrd="2" destOrd="0" parTransId="{CA02BF72-A1CB-48BA-8F0B-0F16423AA3B8}" sibTransId="{A9205239-7A0F-4F1E-9DAD-C9D1120F47D5}"/>
    <dgm:cxn modelId="{8103A0D1-D656-4EBE-BA8B-644996A6F3F1}" type="presParOf" srcId="{346EA453-B631-4B5C-BC3E-C30D15E15497}" destId="{6DB7E824-C46C-4D2B-A112-3165C099B58B}" srcOrd="0" destOrd="0" presId="urn:microsoft.com/office/officeart/2008/layout/AlternatingPictureBlocks"/>
    <dgm:cxn modelId="{BF10F556-4B29-49BA-8AC4-6A7D1704F8BD}" type="presParOf" srcId="{6DB7E824-C46C-4D2B-A112-3165C099B58B}" destId="{37193542-D1D3-4502-AE01-18E5E972A1EF}" srcOrd="0" destOrd="0" presId="urn:microsoft.com/office/officeart/2008/layout/AlternatingPictureBlocks"/>
    <dgm:cxn modelId="{002786FC-1866-44EA-806A-44EB87389BB6}" type="presParOf" srcId="{6DB7E824-C46C-4D2B-A112-3165C099B58B}" destId="{BA0743E4-2E06-4A44-8C25-5E359C073E7D}" srcOrd="1" destOrd="0" presId="urn:microsoft.com/office/officeart/2008/layout/AlternatingPictureBlocks"/>
    <dgm:cxn modelId="{E0321477-DF5A-417C-9B92-BC1717563AD7}" type="presParOf" srcId="{346EA453-B631-4B5C-BC3E-C30D15E15497}" destId="{FE49E76F-3203-4D43-8062-692221F8AED7}" srcOrd="1" destOrd="0" presId="urn:microsoft.com/office/officeart/2008/layout/AlternatingPictureBlocks"/>
    <dgm:cxn modelId="{CE9091E7-E938-40B7-934A-8F20490A6782}" type="presParOf" srcId="{346EA453-B631-4B5C-BC3E-C30D15E15497}" destId="{882977A1-77DB-43F2-B125-1C5C0F69F044}" srcOrd="2" destOrd="0" presId="urn:microsoft.com/office/officeart/2008/layout/AlternatingPictureBlocks"/>
    <dgm:cxn modelId="{2766ECD0-A902-4399-9B9F-2B10E662F700}" type="presParOf" srcId="{882977A1-77DB-43F2-B125-1C5C0F69F044}" destId="{D0826EB1-2F9B-48A2-808A-DCB7D7754BD3}" srcOrd="0" destOrd="0" presId="urn:microsoft.com/office/officeart/2008/layout/AlternatingPictureBlocks"/>
    <dgm:cxn modelId="{12AD711A-A5DF-489F-A4DE-CB2DF003BEA8}" type="presParOf" srcId="{882977A1-77DB-43F2-B125-1C5C0F69F044}" destId="{1F4A8193-F527-4187-9555-B806D6BDF6A3}" srcOrd="1" destOrd="0" presId="urn:microsoft.com/office/officeart/2008/layout/AlternatingPictureBlocks"/>
    <dgm:cxn modelId="{BEC8CD8A-AEF7-4209-B1AA-FB9F2762B690}" type="presParOf" srcId="{346EA453-B631-4B5C-BC3E-C30D15E15497}" destId="{0F9ADE83-B2B3-4338-A25F-9FFF137B0B15}" srcOrd="3" destOrd="0" presId="urn:microsoft.com/office/officeart/2008/layout/AlternatingPictureBlocks"/>
    <dgm:cxn modelId="{D2F156EA-F922-41AC-9C1C-2BB89A5AD96F}" type="presParOf" srcId="{346EA453-B631-4B5C-BC3E-C30D15E15497}" destId="{A1584557-CDE9-4461-9057-32366BF84B8E}" srcOrd="4" destOrd="0" presId="urn:microsoft.com/office/officeart/2008/layout/AlternatingPictureBlocks"/>
    <dgm:cxn modelId="{F4821826-5817-4B5B-B2BD-761EE66AE783}" type="presParOf" srcId="{A1584557-CDE9-4461-9057-32366BF84B8E}" destId="{FC0B2D4A-39B5-4D56-8158-C2D64ED49F99}" srcOrd="0" destOrd="0" presId="urn:microsoft.com/office/officeart/2008/layout/AlternatingPictureBlocks"/>
    <dgm:cxn modelId="{4A6918F5-DB71-45D2-AA75-BD792A84A98A}" type="presParOf" srcId="{A1584557-CDE9-4461-9057-32366BF84B8E}" destId="{9F0E6704-B661-4997-B127-1EBB19F11214}" srcOrd="1" destOrd="0" presId="urn:microsoft.com/office/officeart/2008/layout/AlternatingPictureBlocks"/>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759B7E9-FF2A-4A0A-871A-3AE68308289C}" type="doc">
      <dgm:prSet loTypeId="urn:microsoft.com/office/officeart/2005/8/layout/default" loCatId="list" qsTypeId="urn:microsoft.com/office/officeart/2005/8/quickstyle/3d2" qsCatId="3D" csTypeId="urn:microsoft.com/office/officeart/2005/8/colors/accent0_3" csCatId="mainScheme" phldr="1"/>
      <dgm:spPr/>
      <dgm:t>
        <a:bodyPr/>
        <a:lstStyle/>
        <a:p>
          <a:endParaRPr lang="en-IN"/>
        </a:p>
      </dgm:t>
    </dgm:pt>
    <dgm:pt modelId="{AB44842F-9AE8-4C33-9A78-EE27C92F6E4D}">
      <dgm:prSet phldrT="[Text]" custT="1"/>
      <dgm:spPr>
        <a:solidFill>
          <a:schemeClr val="bg2">
            <a:lumMod val="75000"/>
          </a:schemeClr>
        </a:solidFill>
      </dgm:spPr>
      <dgm:t>
        <a:bodyPr anchor="t"/>
        <a:lstStyle/>
        <a:p>
          <a:pPr algn="ctr"/>
          <a:r>
            <a:rPr lang="en-IN" sz="1200" b="1" i="0" dirty="0">
              <a:solidFill>
                <a:schemeClr val="tx2">
                  <a:lumMod val="60000"/>
                  <a:lumOff val="40000"/>
                </a:schemeClr>
              </a:solidFill>
              <a:latin typeface="Arial" panose="020B0604020202020204" pitchFamily="34" charset="0"/>
              <a:cs typeface="Arial" panose="020B0604020202020204" pitchFamily="34" charset="0"/>
            </a:rPr>
            <a:t>Cloud &amp; Cognitive Software</a:t>
          </a:r>
        </a:p>
        <a:p>
          <a:pPr algn="l"/>
          <a:r>
            <a:rPr lang="en-US" sz="1100" b="0" i="0" dirty="0">
              <a:solidFill>
                <a:schemeClr val="tx2">
                  <a:lumMod val="75000"/>
                </a:schemeClr>
              </a:solidFill>
              <a:effectLst/>
              <a:latin typeface="Arial" panose="020B0604020202020204" pitchFamily="34" charset="0"/>
              <a:cs typeface="Arial" panose="020B0604020202020204" pitchFamily="34" charset="0"/>
            </a:rPr>
            <a:t>The segment delivers integrated and secure cloud, data and AI solutions in three business areas</a:t>
          </a:r>
          <a:endParaRPr lang="en-IN" sz="1100" b="1" i="0" dirty="0">
            <a:solidFill>
              <a:schemeClr val="tx2">
                <a:lumMod val="75000"/>
              </a:schemeClr>
            </a:solidFill>
            <a:latin typeface="Arial" panose="020B0604020202020204" pitchFamily="34" charset="0"/>
            <a:cs typeface="Arial" panose="020B0604020202020204" pitchFamily="34" charset="0"/>
          </a:endParaRPr>
        </a:p>
        <a:p>
          <a:pPr algn="l"/>
          <a:r>
            <a:rPr lang="en-US" sz="1100" b="0" i="0" dirty="0">
              <a:solidFill>
                <a:schemeClr val="tx2">
                  <a:lumMod val="60000"/>
                  <a:lumOff val="40000"/>
                </a:schemeClr>
              </a:solidFill>
              <a:latin typeface="Arial" panose="020B0604020202020204" pitchFamily="34" charset="0"/>
              <a:cs typeface="Arial" panose="020B0604020202020204" pitchFamily="34" charset="0"/>
            </a:rPr>
            <a:t>Cognitive Applications</a:t>
          </a:r>
        </a:p>
        <a:p>
          <a:pPr algn="l"/>
          <a:r>
            <a:rPr lang="en-US" sz="1100" b="0" i="0" dirty="0">
              <a:solidFill>
                <a:schemeClr val="tx2">
                  <a:lumMod val="60000"/>
                  <a:lumOff val="40000"/>
                </a:schemeClr>
              </a:solidFill>
              <a:latin typeface="Arial" panose="020B0604020202020204" pitchFamily="34" charset="0"/>
              <a:cs typeface="Arial" panose="020B0604020202020204" pitchFamily="34" charset="0"/>
            </a:rPr>
            <a:t>Cloud &amp; Data Platforms</a:t>
          </a:r>
        </a:p>
        <a:p>
          <a:pPr algn="l"/>
          <a:r>
            <a:rPr lang="en-US" sz="1100" b="0" i="0" dirty="0">
              <a:solidFill>
                <a:schemeClr val="tx2">
                  <a:lumMod val="60000"/>
                  <a:lumOff val="40000"/>
                </a:schemeClr>
              </a:solidFill>
              <a:latin typeface="Arial" panose="020B0604020202020204" pitchFamily="34" charset="0"/>
              <a:cs typeface="Arial" panose="020B0604020202020204" pitchFamily="34" charset="0"/>
            </a:rPr>
            <a:t>Transaction Processing Platforms</a:t>
          </a:r>
        </a:p>
        <a:p>
          <a:pPr algn="l"/>
          <a:endParaRPr lang="en-US" sz="1100" b="0" i="0" dirty="0">
            <a:solidFill>
              <a:schemeClr val="tx2">
                <a:lumMod val="60000"/>
                <a:lumOff val="40000"/>
              </a:schemeClr>
            </a:solidFill>
            <a:latin typeface="Arial" panose="020B0604020202020204" pitchFamily="34" charset="0"/>
            <a:cs typeface="Arial" panose="020B0604020202020204" pitchFamily="34" charset="0"/>
          </a:endParaRPr>
        </a:p>
        <a:p>
          <a:pPr algn="l"/>
          <a:endParaRPr lang="en-US" sz="1100" b="1" dirty="0">
            <a:solidFill>
              <a:schemeClr val="tx2">
                <a:lumMod val="50000"/>
              </a:schemeClr>
            </a:solidFill>
            <a:latin typeface="Arial" panose="020B0604020202020204" pitchFamily="34" charset="0"/>
            <a:cs typeface="Arial" panose="020B0604020202020204" pitchFamily="34" charset="0"/>
          </a:endParaRPr>
        </a:p>
        <a:p>
          <a:pPr algn="l"/>
          <a:r>
            <a:rPr lang="en-US" sz="1100" b="1" dirty="0">
              <a:solidFill>
                <a:schemeClr val="tx2">
                  <a:lumMod val="50000"/>
                </a:schemeClr>
              </a:solidFill>
              <a:latin typeface="Arial" panose="020B0604020202020204" pitchFamily="34" charset="0"/>
              <a:cs typeface="Arial" panose="020B0604020202020204" pitchFamily="34" charset="0"/>
            </a:rPr>
            <a:t>In 2019, the segment reported US$</a:t>
          </a:r>
          <a:r>
            <a:rPr lang="en-IN" sz="1100" b="1" dirty="0">
              <a:solidFill>
                <a:schemeClr val="tx2">
                  <a:lumMod val="50000"/>
                </a:schemeClr>
              </a:solidFill>
              <a:latin typeface="Arial" panose="020B0604020202020204" pitchFamily="34" charset="0"/>
              <a:cs typeface="Arial" panose="020B0604020202020204" pitchFamily="34" charset="0"/>
            </a:rPr>
            <a:t>23,200 million revenue and contributed approximately </a:t>
          </a:r>
          <a:r>
            <a:rPr lang="en-US" sz="1100" b="1" dirty="0">
              <a:solidFill>
                <a:schemeClr val="tx2">
                  <a:lumMod val="50000"/>
                </a:schemeClr>
              </a:solidFill>
              <a:latin typeface="Arial" panose="020B0604020202020204" pitchFamily="34" charset="0"/>
              <a:cs typeface="Arial" panose="020B0604020202020204" pitchFamily="34" charset="0"/>
            </a:rPr>
            <a:t>30.07% towards the total revenue</a:t>
          </a:r>
          <a:endParaRPr lang="en-US" sz="1100" b="0" i="0" dirty="0">
            <a:solidFill>
              <a:schemeClr val="tx2">
                <a:lumMod val="60000"/>
                <a:lumOff val="40000"/>
              </a:schemeClr>
            </a:solidFill>
            <a:latin typeface="Arial" panose="020B0604020202020204" pitchFamily="34" charset="0"/>
            <a:cs typeface="Arial" panose="020B0604020202020204" pitchFamily="34" charset="0"/>
          </a:endParaRPr>
        </a:p>
        <a:p>
          <a:pPr algn="l"/>
          <a:endParaRPr lang="en-US" sz="1100" b="0" i="0" dirty="0">
            <a:solidFill>
              <a:schemeClr val="tx2">
                <a:lumMod val="60000"/>
                <a:lumOff val="40000"/>
              </a:schemeClr>
            </a:solidFill>
            <a:latin typeface="Arial" panose="020B0604020202020204" pitchFamily="34" charset="0"/>
            <a:cs typeface="Arial" panose="020B0604020202020204" pitchFamily="34" charset="0"/>
          </a:endParaRPr>
        </a:p>
        <a:p>
          <a:pPr algn="ctr"/>
          <a:endParaRPr lang="en-IN" sz="1200" b="1" dirty="0">
            <a:solidFill>
              <a:schemeClr val="tx2">
                <a:lumMod val="60000"/>
                <a:lumOff val="40000"/>
              </a:schemeClr>
            </a:solidFill>
            <a:latin typeface="Arial" panose="020B0604020202020204" pitchFamily="34" charset="0"/>
            <a:cs typeface="Arial" panose="020B0604020202020204" pitchFamily="34" charset="0"/>
          </a:endParaRPr>
        </a:p>
      </dgm:t>
    </dgm:pt>
    <dgm:pt modelId="{691B3AFA-F551-45D2-8ABD-E84C4F020A3D}" type="parTrans" cxnId="{27AD19E4-149F-445C-9239-2624961DB94D}">
      <dgm:prSet/>
      <dgm:spPr/>
      <dgm:t>
        <a:bodyPr/>
        <a:lstStyle/>
        <a:p>
          <a:endParaRPr lang="en-IN"/>
        </a:p>
      </dgm:t>
    </dgm:pt>
    <dgm:pt modelId="{1E29B82C-D422-4F3E-A27C-03C75C2C40AC}" type="sibTrans" cxnId="{27AD19E4-149F-445C-9239-2624961DB94D}">
      <dgm:prSet/>
      <dgm:spPr/>
      <dgm:t>
        <a:bodyPr/>
        <a:lstStyle/>
        <a:p>
          <a:endParaRPr lang="en-IN"/>
        </a:p>
      </dgm:t>
    </dgm:pt>
    <dgm:pt modelId="{4687E7C0-4F19-46C3-A820-288202BAA1C8}">
      <dgm:prSet phldrT="[Text]" custT="1"/>
      <dgm:spPr>
        <a:solidFill>
          <a:schemeClr val="bg2">
            <a:lumMod val="75000"/>
          </a:schemeClr>
        </a:solidFill>
      </dgm:spPr>
      <dgm:t>
        <a:bodyPr anchor="t" anchorCtr="0"/>
        <a:lstStyle/>
        <a:p>
          <a:pPr algn="ctr"/>
          <a:r>
            <a:rPr lang="en-IN" sz="1200" b="1" i="0" kern="1200" dirty="0">
              <a:solidFill>
                <a:schemeClr val="tx2">
                  <a:lumMod val="60000"/>
                  <a:lumOff val="40000"/>
                </a:schemeClr>
              </a:solidFill>
              <a:latin typeface="Arial" panose="020B0604020202020204" pitchFamily="34" charset="0"/>
              <a:cs typeface="Arial" panose="020B0604020202020204" pitchFamily="34" charset="0"/>
            </a:rPr>
            <a:t>Global Business Services</a:t>
          </a:r>
        </a:p>
        <a:p>
          <a:pPr algn="l"/>
          <a:r>
            <a:rPr lang="en-IN" sz="1100" b="0" i="0" kern="1200" dirty="0">
              <a:solidFill>
                <a:schemeClr val="tx2">
                  <a:lumMod val="75000"/>
                </a:schemeClr>
              </a:solidFill>
              <a:latin typeface="Arial" panose="020B0604020202020204" pitchFamily="34" charset="0"/>
              <a:cs typeface="Arial" panose="020B0604020202020204" pitchFamily="34" charset="0"/>
            </a:rPr>
            <a:t>It </a:t>
          </a:r>
          <a:r>
            <a:rPr lang="en-US" sz="1100" b="0" i="0" kern="1200" dirty="0">
              <a:solidFill>
                <a:schemeClr val="tx2">
                  <a:lumMod val="75000"/>
                </a:schemeClr>
              </a:solidFill>
              <a:latin typeface="Arial" panose="020B0604020202020204" pitchFamily="34" charset="0"/>
              <a:cs typeface="Arial" panose="020B0604020202020204" pitchFamily="34" charset="0"/>
            </a:rPr>
            <a:t>delivers professional services solutions which leverage industry, technology and business strategy and process expertise</a:t>
          </a:r>
          <a:r>
            <a:rPr lang="en-US" sz="1200" b="0" i="0" kern="1200" dirty="0">
              <a:solidFill>
                <a:schemeClr val="tx2">
                  <a:lumMod val="75000"/>
                </a:schemeClr>
              </a:solidFill>
            </a:rPr>
            <a:t>. </a:t>
          </a:r>
          <a:r>
            <a:rPr lang="en-US" sz="1100" b="0" i="0" kern="1200" dirty="0">
              <a:solidFill>
                <a:srgbClr val="82FFFF">
                  <a:lumMod val="75000"/>
                </a:srgbClr>
              </a:solidFill>
              <a:latin typeface="Arial" panose="020B0604020202020204" pitchFamily="34" charset="0"/>
              <a:ea typeface="+mn-ea"/>
              <a:cs typeface="Arial" panose="020B0604020202020204" pitchFamily="34" charset="0"/>
            </a:rPr>
            <a:t>These services include</a:t>
          </a:r>
          <a:endParaRPr lang="en-IN" sz="1100" b="0" i="0" kern="1200" dirty="0">
            <a:solidFill>
              <a:srgbClr val="82FFFF">
                <a:lumMod val="75000"/>
              </a:srgbClr>
            </a:solidFill>
            <a:latin typeface="Arial" panose="020B0604020202020204" pitchFamily="34" charset="0"/>
            <a:ea typeface="+mn-ea"/>
            <a:cs typeface="Arial" panose="020B0604020202020204" pitchFamily="34" charset="0"/>
          </a:endParaRPr>
        </a:p>
        <a:p>
          <a:pPr algn="l"/>
          <a:r>
            <a:rPr lang="en-US" sz="1100" b="0" i="0" kern="1200" dirty="0">
              <a:solidFill>
                <a:schemeClr val="tx2">
                  <a:lumMod val="60000"/>
                  <a:lumOff val="40000"/>
                </a:schemeClr>
              </a:solidFill>
              <a:latin typeface="Arial" panose="020B0604020202020204" pitchFamily="34" charset="0"/>
              <a:cs typeface="Arial" panose="020B0604020202020204" pitchFamily="34" charset="0"/>
            </a:rPr>
            <a:t>Consulting</a:t>
          </a:r>
        </a:p>
        <a:p>
          <a:pPr algn="l"/>
          <a:r>
            <a:rPr lang="en-US" sz="1100" b="0" i="0" kern="1200" dirty="0">
              <a:solidFill>
                <a:schemeClr val="tx2">
                  <a:lumMod val="60000"/>
                  <a:lumOff val="40000"/>
                </a:schemeClr>
              </a:solidFill>
              <a:latin typeface="Arial" panose="020B0604020202020204" pitchFamily="34" charset="0"/>
              <a:cs typeface="Arial" panose="020B0604020202020204" pitchFamily="34" charset="0"/>
            </a:rPr>
            <a:t>Global business process</a:t>
          </a:r>
        </a:p>
        <a:p>
          <a:pPr algn="l"/>
          <a:r>
            <a:rPr lang="en-US" sz="1100" b="0" i="0" kern="1200" dirty="0">
              <a:solidFill>
                <a:schemeClr val="tx2">
                  <a:lumMod val="60000"/>
                  <a:lumOff val="40000"/>
                </a:schemeClr>
              </a:solidFill>
              <a:latin typeface="Arial" panose="020B0604020202020204" pitchFamily="34" charset="0"/>
              <a:cs typeface="Arial" panose="020B0604020202020204" pitchFamily="34" charset="0"/>
            </a:rPr>
            <a:t>Application management  </a:t>
          </a:r>
        </a:p>
        <a:p>
          <a:pPr algn="l"/>
          <a:endParaRPr lang="en-US" sz="1100" b="0" i="0" kern="1200" dirty="0">
            <a:solidFill>
              <a:schemeClr val="tx2">
                <a:lumMod val="60000"/>
                <a:lumOff val="40000"/>
              </a:schemeClr>
            </a:solidFill>
            <a:latin typeface="Arial" panose="020B0604020202020204" pitchFamily="34" charset="0"/>
            <a:cs typeface="Arial" panose="020B0604020202020204" pitchFamily="34" charset="0"/>
          </a:endParaRPr>
        </a:p>
        <a:p>
          <a:pPr algn="l"/>
          <a:r>
            <a:rPr lang="en-US" sz="1100" b="1" kern="1200" dirty="0">
              <a:solidFill>
                <a:schemeClr val="tx2">
                  <a:lumMod val="50000"/>
                </a:schemeClr>
              </a:solidFill>
              <a:latin typeface="Arial" panose="020B0604020202020204" pitchFamily="34" charset="0"/>
              <a:cs typeface="Arial" panose="020B0604020202020204" pitchFamily="34" charset="0"/>
            </a:rPr>
            <a:t>In 2019, the segment reported US$</a:t>
          </a:r>
          <a:r>
            <a:rPr lang="en-IN" sz="1100" b="1" kern="1200" dirty="0">
              <a:solidFill>
                <a:schemeClr val="tx2">
                  <a:lumMod val="50000"/>
                </a:schemeClr>
              </a:solidFill>
              <a:latin typeface="Arial" panose="020B0604020202020204" pitchFamily="34" charset="0"/>
              <a:cs typeface="Arial" panose="020B0604020202020204" pitchFamily="34" charset="0"/>
            </a:rPr>
            <a:t>16,634 million revenue and contributed approximately 21</a:t>
          </a:r>
          <a:r>
            <a:rPr lang="en-US" sz="1100" b="1" kern="1200" dirty="0">
              <a:solidFill>
                <a:schemeClr val="tx2">
                  <a:lumMod val="50000"/>
                </a:schemeClr>
              </a:solidFill>
              <a:latin typeface="Arial" panose="020B0604020202020204" pitchFamily="34" charset="0"/>
              <a:cs typeface="Arial" panose="020B0604020202020204" pitchFamily="34" charset="0"/>
            </a:rPr>
            <a:t>.56% towards the total revenue</a:t>
          </a:r>
          <a:endParaRPr lang="en-IN" sz="1100" b="1" kern="1200" dirty="0">
            <a:solidFill>
              <a:schemeClr val="tx2">
                <a:lumMod val="60000"/>
                <a:lumOff val="40000"/>
              </a:schemeClr>
            </a:solidFill>
            <a:latin typeface="Arial" panose="020B0604020202020204" pitchFamily="34" charset="0"/>
            <a:cs typeface="Arial" panose="020B0604020202020204" pitchFamily="34" charset="0"/>
          </a:endParaRPr>
        </a:p>
      </dgm:t>
    </dgm:pt>
    <dgm:pt modelId="{E51E8E06-8063-4003-AF7E-660E8A9C7095}" type="parTrans" cxnId="{02552B19-C8CD-4980-9218-64FFAC7BF490}">
      <dgm:prSet/>
      <dgm:spPr/>
      <dgm:t>
        <a:bodyPr/>
        <a:lstStyle/>
        <a:p>
          <a:endParaRPr lang="en-IN"/>
        </a:p>
      </dgm:t>
    </dgm:pt>
    <dgm:pt modelId="{9B71A3E6-98D9-41EE-8210-F485B87B2286}" type="sibTrans" cxnId="{02552B19-C8CD-4980-9218-64FFAC7BF490}">
      <dgm:prSet/>
      <dgm:spPr/>
      <dgm:t>
        <a:bodyPr/>
        <a:lstStyle/>
        <a:p>
          <a:endParaRPr lang="en-IN"/>
        </a:p>
      </dgm:t>
    </dgm:pt>
    <dgm:pt modelId="{1528473D-4F35-492D-BD81-46F677C516E7}">
      <dgm:prSet phldrT="[Text]" custT="1"/>
      <dgm:spPr>
        <a:solidFill>
          <a:schemeClr val="bg2">
            <a:lumMod val="75000"/>
          </a:schemeClr>
        </a:solidFill>
      </dgm:spPr>
      <dgm:t>
        <a:bodyPr anchor="t" anchorCtr="0"/>
        <a:lstStyle/>
        <a:p>
          <a:pPr marL="0" lvl="0" indent="0" algn="ctr" defTabSz="666750">
            <a:lnSpc>
              <a:spcPct val="90000"/>
            </a:lnSpc>
            <a:spcBef>
              <a:spcPct val="0"/>
            </a:spcBef>
            <a:spcAft>
              <a:spcPct val="35000"/>
            </a:spcAft>
            <a:buNone/>
          </a:pPr>
          <a:r>
            <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rPr>
            <a:t>Global Technology Services</a:t>
          </a:r>
        </a:p>
        <a:p>
          <a:pPr marL="0" lvl="0" indent="0" algn="l" defTabSz="666750">
            <a:lnSpc>
              <a:spcPct val="90000"/>
            </a:lnSpc>
            <a:spcBef>
              <a:spcPct val="0"/>
            </a:spcBef>
            <a:spcAft>
              <a:spcPct val="35000"/>
            </a:spcAft>
            <a:buNone/>
          </a:pPr>
          <a:r>
            <a:rPr lang="en-IN" sz="1100" b="0" i="0" kern="1200" dirty="0">
              <a:solidFill>
                <a:schemeClr val="tx2">
                  <a:lumMod val="75000"/>
                </a:schemeClr>
              </a:solidFill>
              <a:latin typeface="Arial" panose="020B0604020202020204" pitchFamily="34" charset="0"/>
              <a:ea typeface="+mn-ea"/>
              <a:cs typeface="Arial" panose="020B0604020202020204" pitchFamily="34" charset="0"/>
            </a:rPr>
            <a:t>It provides </a:t>
          </a:r>
          <a:r>
            <a:rPr lang="en-US" sz="1100" b="0" i="0" kern="1200" dirty="0">
              <a:solidFill>
                <a:schemeClr val="tx2">
                  <a:lumMod val="75000"/>
                </a:schemeClr>
              </a:solidFill>
              <a:latin typeface="Arial" panose="020B0604020202020204" pitchFamily="34" charset="0"/>
              <a:cs typeface="Arial" panose="020B0604020202020204" pitchFamily="34" charset="0"/>
            </a:rPr>
            <a:t>comprehensive IT infrastructure and platform services under two categories that includes</a:t>
          </a:r>
        </a:p>
        <a:p>
          <a:pPr marL="0" lvl="0" indent="0" algn="l" defTabSz="666750">
            <a:lnSpc>
              <a:spcPct val="90000"/>
            </a:lnSpc>
            <a:spcBef>
              <a:spcPct val="0"/>
            </a:spcBef>
            <a:spcAft>
              <a:spcPct val="35000"/>
            </a:spcAft>
            <a:buNone/>
          </a:pPr>
          <a:r>
            <a:rPr lang="en-US" sz="1100" b="0" i="0" kern="1200" dirty="0">
              <a:solidFill>
                <a:schemeClr val="tx2">
                  <a:lumMod val="75000"/>
                </a:schemeClr>
              </a:solidFill>
              <a:latin typeface="Arial" panose="020B0604020202020204" pitchFamily="34" charset="0"/>
              <a:cs typeface="Arial" panose="020B0604020202020204" pitchFamily="34" charset="0"/>
            </a:rPr>
            <a:t> </a:t>
          </a:r>
          <a:r>
            <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rPr>
            <a:t>Infrastructure &amp; Cloud Services</a:t>
          </a:r>
        </a:p>
        <a:p>
          <a:pPr marL="0" lvl="0" indent="0" algn="l" defTabSz="666750">
            <a:lnSpc>
              <a:spcPct val="90000"/>
            </a:lnSpc>
            <a:spcBef>
              <a:spcPct val="0"/>
            </a:spcBef>
            <a:spcAft>
              <a:spcPct val="35000"/>
            </a:spcAft>
            <a:buNone/>
          </a:pPr>
          <a:r>
            <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rPr>
            <a:t>Technology Support Services</a:t>
          </a:r>
        </a:p>
        <a:p>
          <a:pPr marL="0" lvl="0" indent="0" algn="l" defTabSz="666750">
            <a:lnSpc>
              <a:spcPct val="90000"/>
            </a:lnSpc>
            <a:spcBef>
              <a:spcPct val="0"/>
            </a:spcBef>
            <a:spcAft>
              <a:spcPct val="35000"/>
            </a:spcAft>
            <a:buNone/>
          </a:pPr>
          <a:endPar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666750">
            <a:lnSpc>
              <a:spcPct val="90000"/>
            </a:lnSpc>
            <a:spcBef>
              <a:spcPct val="0"/>
            </a:spcBef>
            <a:spcAft>
              <a:spcPct val="35000"/>
            </a:spcAft>
            <a:buNone/>
          </a:pPr>
          <a:endPar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666750">
            <a:lnSpc>
              <a:spcPct val="90000"/>
            </a:lnSpc>
            <a:spcBef>
              <a:spcPct val="0"/>
            </a:spcBef>
            <a:spcAft>
              <a:spcPct val="35000"/>
            </a:spcAft>
            <a:buNone/>
          </a:pPr>
          <a:endPar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66675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2019, the segment reported US$</a:t>
          </a:r>
          <a:r>
            <a:rPr lang="en-IN" sz="1100" b="1" kern="1200" dirty="0">
              <a:solidFill>
                <a:schemeClr val="tx2">
                  <a:lumMod val="50000"/>
                </a:schemeClr>
              </a:solidFill>
              <a:latin typeface="Arial" panose="020B0604020202020204" pitchFamily="34" charset="0"/>
              <a:cs typeface="Arial" panose="020B0604020202020204" pitchFamily="34" charset="0"/>
            </a:rPr>
            <a:t>27,361 million revenue and contributed approximately </a:t>
          </a:r>
          <a:r>
            <a:rPr lang="en-US" sz="1100" b="1" kern="1200" dirty="0">
              <a:solidFill>
                <a:schemeClr val="tx2">
                  <a:lumMod val="50000"/>
                </a:schemeClr>
              </a:solidFill>
              <a:latin typeface="Arial" panose="020B0604020202020204" pitchFamily="34" charset="0"/>
              <a:cs typeface="Arial" panose="020B0604020202020204" pitchFamily="34" charset="0"/>
            </a:rPr>
            <a:t>35..47% towards the total revenue</a:t>
          </a:r>
          <a:endPar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666750">
            <a:lnSpc>
              <a:spcPct val="90000"/>
            </a:lnSpc>
            <a:spcBef>
              <a:spcPct val="0"/>
            </a:spcBef>
            <a:spcAft>
              <a:spcPct val="35000"/>
            </a:spcAft>
            <a:buNone/>
          </a:pPr>
          <a:endParaRPr lang="en-IN" sz="1100" b="0" i="0" kern="1200" dirty="0">
            <a:solidFill>
              <a:schemeClr val="tx2">
                <a:lumMod val="75000"/>
              </a:schemeClr>
            </a:solidFill>
            <a:latin typeface="Arial" panose="020B0604020202020204" pitchFamily="34" charset="0"/>
            <a:ea typeface="+mn-ea"/>
            <a:cs typeface="Arial" panose="020B0604020202020204" pitchFamily="34" charset="0"/>
          </a:endParaRPr>
        </a:p>
        <a:p>
          <a:pPr marL="0" lvl="0" indent="0" algn="ctr" defTabSz="666750">
            <a:lnSpc>
              <a:spcPct val="90000"/>
            </a:lnSpc>
            <a:spcBef>
              <a:spcPct val="0"/>
            </a:spcBef>
            <a:spcAft>
              <a:spcPct val="35000"/>
            </a:spcAft>
            <a:buNone/>
          </a:pPr>
          <a:endParaRPr lang="en-IN" sz="1500" b="0" i="0" kern="1200" dirty="0"/>
        </a:p>
      </dgm:t>
    </dgm:pt>
    <dgm:pt modelId="{D355C441-C531-4EB6-BBBF-33CAC37264CF}" type="parTrans" cxnId="{0137B6FA-2303-459A-B845-0669A4DD5BA8}">
      <dgm:prSet/>
      <dgm:spPr/>
      <dgm:t>
        <a:bodyPr/>
        <a:lstStyle/>
        <a:p>
          <a:endParaRPr lang="en-IN"/>
        </a:p>
      </dgm:t>
    </dgm:pt>
    <dgm:pt modelId="{F9DA67EC-02D3-4910-B08F-AFE632D99E00}" type="sibTrans" cxnId="{0137B6FA-2303-459A-B845-0669A4DD5BA8}">
      <dgm:prSet/>
      <dgm:spPr/>
      <dgm:t>
        <a:bodyPr/>
        <a:lstStyle/>
        <a:p>
          <a:endParaRPr lang="en-IN"/>
        </a:p>
      </dgm:t>
    </dgm:pt>
    <dgm:pt modelId="{80566676-3FBA-44F8-992B-E7C324CE603C}">
      <dgm:prSet phldrT="[Text]" custT="1"/>
      <dgm:spPr>
        <a:solidFill>
          <a:schemeClr val="bg2">
            <a:lumMod val="75000"/>
          </a:schemeClr>
        </a:solidFill>
      </dgm:spPr>
      <dgm:t>
        <a:bodyPr anchor="t"/>
        <a:lstStyle/>
        <a:p>
          <a:pPr marL="0" lvl="0" indent="0" algn="ctr" defTabSz="666750">
            <a:lnSpc>
              <a:spcPct val="90000"/>
            </a:lnSpc>
            <a:spcBef>
              <a:spcPct val="0"/>
            </a:spcBef>
            <a:spcAft>
              <a:spcPct val="35000"/>
            </a:spcAft>
            <a:buNone/>
          </a:pPr>
          <a:r>
            <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rPr>
            <a:t>Systems</a:t>
          </a:r>
        </a:p>
        <a:p>
          <a:pPr marL="0" lvl="0" algn="l" defTabSz="533400">
            <a:lnSpc>
              <a:spcPct val="90000"/>
            </a:lnSpc>
            <a:spcBef>
              <a:spcPct val="0"/>
            </a:spcBef>
            <a:spcAft>
              <a:spcPct val="35000"/>
            </a:spcAft>
            <a:buNone/>
          </a:pPr>
          <a:r>
            <a:rPr lang="en-US" sz="1100" b="0" i="0" kern="1200" dirty="0">
              <a:solidFill>
                <a:schemeClr val="tx2">
                  <a:lumMod val="75000"/>
                </a:schemeClr>
              </a:solidFill>
              <a:latin typeface="Arial" panose="020B0604020202020204" pitchFamily="34" charset="0"/>
              <a:cs typeface="Arial" panose="020B0604020202020204" pitchFamily="34" charset="0"/>
            </a:rPr>
            <a:t>The segment provides innovative infrastructure platforms to manage new hybrid multi-cloud and enterprise AI workloads. It also designs advanced semiconductor and systems technology. The segment includes three business categories</a:t>
          </a:r>
        </a:p>
        <a:p>
          <a:pPr marL="0" lvl="0" algn="l" defTabSz="533400">
            <a:lnSpc>
              <a:spcPct val="90000"/>
            </a:lnSpc>
            <a:spcBef>
              <a:spcPct val="0"/>
            </a:spcBef>
            <a:spcAft>
              <a:spcPct val="35000"/>
            </a:spcAft>
            <a:buNone/>
          </a:pPr>
          <a:r>
            <a:rPr lang="en-IN" sz="1100" b="0" i="0" kern="1200" dirty="0">
              <a:solidFill>
                <a:schemeClr val="tx2">
                  <a:lumMod val="60000"/>
                  <a:lumOff val="40000"/>
                </a:schemeClr>
              </a:solidFill>
              <a:latin typeface="Arial" panose="020B0604020202020204" pitchFamily="34" charset="0"/>
              <a:cs typeface="Arial" panose="020B0604020202020204" pitchFamily="34" charset="0"/>
            </a:rPr>
            <a:t>Servers</a:t>
          </a:r>
        </a:p>
        <a:p>
          <a:pPr marL="0" lvl="0" algn="l" defTabSz="533400">
            <a:lnSpc>
              <a:spcPct val="90000"/>
            </a:lnSpc>
            <a:spcBef>
              <a:spcPct val="0"/>
            </a:spcBef>
            <a:spcAft>
              <a:spcPct val="35000"/>
            </a:spcAft>
            <a:buNone/>
          </a:pPr>
          <a:r>
            <a:rPr lang="en-IN" sz="1100" b="0" i="0" kern="1200" dirty="0">
              <a:solidFill>
                <a:schemeClr val="tx2">
                  <a:lumMod val="60000"/>
                  <a:lumOff val="40000"/>
                </a:schemeClr>
              </a:solidFill>
              <a:latin typeface="Arial" panose="020B0604020202020204" pitchFamily="34" charset="0"/>
              <a:cs typeface="Arial" panose="020B0604020202020204" pitchFamily="34" charset="0"/>
            </a:rPr>
            <a:t>Storage Systems</a:t>
          </a:r>
        </a:p>
        <a:p>
          <a:pPr marL="0" lvl="0" algn="l" defTabSz="533400">
            <a:lnSpc>
              <a:spcPct val="90000"/>
            </a:lnSpc>
            <a:spcBef>
              <a:spcPct val="0"/>
            </a:spcBef>
            <a:spcAft>
              <a:spcPct val="35000"/>
            </a:spcAft>
            <a:buNone/>
          </a:pPr>
          <a:r>
            <a:rPr lang="en-IN" sz="1100" b="0" i="0" kern="1200" dirty="0">
              <a:solidFill>
                <a:schemeClr val="tx2">
                  <a:lumMod val="60000"/>
                  <a:lumOff val="40000"/>
                </a:schemeClr>
              </a:solidFill>
              <a:latin typeface="Arial" panose="020B0604020202020204" pitchFamily="34" charset="0"/>
              <a:cs typeface="Arial" panose="020B0604020202020204" pitchFamily="34" charset="0"/>
            </a:rPr>
            <a:t>Operating Systems Software</a:t>
          </a:r>
        </a:p>
        <a:p>
          <a:pPr marL="0" lvl="0" algn="l" defTabSz="533400">
            <a:lnSpc>
              <a:spcPct val="90000"/>
            </a:lnSpc>
            <a:spcBef>
              <a:spcPct val="0"/>
            </a:spcBef>
            <a:spcAft>
              <a:spcPct val="35000"/>
            </a:spcAft>
            <a:buNone/>
          </a:pPr>
          <a:endParaRPr lang="en-IN"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algn="l" defTabSz="53340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2019, the segment reported US$</a:t>
          </a:r>
          <a:r>
            <a:rPr lang="en-IN" sz="1100" b="1" kern="1200" dirty="0">
              <a:solidFill>
                <a:schemeClr val="tx2">
                  <a:lumMod val="50000"/>
                </a:schemeClr>
              </a:solidFill>
              <a:latin typeface="Arial" panose="020B0604020202020204" pitchFamily="34" charset="0"/>
              <a:cs typeface="Arial" panose="020B0604020202020204" pitchFamily="34" charset="0"/>
            </a:rPr>
            <a:t>7,604 million revenue and contributed approximately 9</a:t>
          </a:r>
          <a:r>
            <a:rPr lang="en-US" sz="1100" b="1" kern="1200" dirty="0">
              <a:solidFill>
                <a:schemeClr val="tx2">
                  <a:lumMod val="50000"/>
                </a:schemeClr>
              </a:solidFill>
              <a:latin typeface="Arial" panose="020B0604020202020204" pitchFamily="34" charset="0"/>
              <a:cs typeface="Arial" panose="020B0604020202020204" pitchFamily="34" charset="0"/>
            </a:rPr>
            <a:t>.86% towards the total revenue</a:t>
          </a:r>
          <a:endParaRPr lang="en-IN" sz="1100" kern="1200" dirty="0">
            <a:solidFill>
              <a:schemeClr val="tx2">
                <a:lumMod val="60000"/>
                <a:lumOff val="40000"/>
              </a:schemeClr>
            </a:solidFill>
            <a:latin typeface="Arial" panose="020B0604020202020204" pitchFamily="34" charset="0"/>
            <a:cs typeface="Arial" panose="020B0604020202020204" pitchFamily="34" charset="0"/>
          </a:endParaRPr>
        </a:p>
      </dgm:t>
    </dgm:pt>
    <dgm:pt modelId="{73ED7FBE-6558-4E47-8640-FA1D2BC2312D}" type="parTrans" cxnId="{61D7CD70-9FDA-4667-8D0B-682CF187E430}">
      <dgm:prSet/>
      <dgm:spPr/>
      <dgm:t>
        <a:bodyPr/>
        <a:lstStyle/>
        <a:p>
          <a:endParaRPr lang="en-IN"/>
        </a:p>
      </dgm:t>
    </dgm:pt>
    <dgm:pt modelId="{336E3904-8B91-42CB-BB4F-FC2C3A9341A8}" type="sibTrans" cxnId="{61D7CD70-9FDA-4667-8D0B-682CF187E430}">
      <dgm:prSet/>
      <dgm:spPr/>
      <dgm:t>
        <a:bodyPr/>
        <a:lstStyle/>
        <a:p>
          <a:endParaRPr lang="en-IN"/>
        </a:p>
      </dgm:t>
    </dgm:pt>
    <dgm:pt modelId="{F859F9C4-15AB-4D15-9A9C-071A18679BCA}">
      <dgm:prSet phldrT="[Text]" custT="1"/>
      <dgm:spPr>
        <a:solidFill>
          <a:schemeClr val="bg2">
            <a:lumMod val="75000"/>
          </a:schemeClr>
        </a:solidFill>
      </dgm:spPr>
      <dgm:t>
        <a:bodyPr anchor="t"/>
        <a:lstStyle/>
        <a:p>
          <a:pPr algn="ctr"/>
          <a:r>
            <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rPr>
            <a:t>Global</a:t>
          </a:r>
          <a:r>
            <a:rPr lang="en-IN" sz="1200" b="1" i="0" kern="1200" dirty="0">
              <a:solidFill>
                <a:schemeClr val="tx2">
                  <a:lumMod val="60000"/>
                  <a:lumOff val="40000"/>
                </a:schemeClr>
              </a:solidFill>
              <a:latin typeface="Arial" panose="020B0604020202020204" pitchFamily="34" charset="0"/>
              <a:cs typeface="Arial" panose="020B0604020202020204" pitchFamily="34" charset="0"/>
            </a:rPr>
            <a:t> </a:t>
          </a:r>
          <a:r>
            <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rPr>
            <a:t>Financing</a:t>
          </a:r>
        </a:p>
        <a:p>
          <a:pPr algn="l"/>
          <a:r>
            <a:rPr lang="en-US" sz="1100" b="0" i="0" kern="1200" dirty="0">
              <a:solidFill>
                <a:schemeClr val="tx2">
                  <a:lumMod val="75000"/>
                </a:schemeClr>
              </a:solidFill>
              <a:latin typeface="Arial" panose="020B0604020202020204" pitchFamily="34" charset="0"/>
              <a:cs typeface="Arial" panose="020B0604020202020204" pitchFamily="34" charset="0"/>
            </a:rPr>
            <a:t>The financing services are conducted through IBM Credit LLC (IBM Credit) and primarily provides </a:t>
          </a:r>
          <a:r>
            <a:rPr lang="en-IN" sz="1100" b="0" i="0" kern="1200" dirty="0">
              <a:solidFill>
                <a:schemeClr val="tx2">
                  <a:lumMod val="75000"/>
                </a:schemeClr>
              </a:solidFill>
              <a:latin typeface="Arial" panose="020B0604020202020204" pitchFamily="34" charset="0"/>
              <a:cs typeface="Arial" panose="020B0604020202020204" pitchFamily="34" charset="0"/>
            </a:rPr>
            <a:t>financing solutions to its clients. The business operations are categorised into following business categories</a:t>
          </a:r>
        </a:p>
        <a:p>
          <a:pPr algn="l"/>
          <a:r>
            <a:rPr lang="en-IN" sz="1100" b="0" i="0" kern="1200" dirty="0">
              <a:solidFill>
                <a:schemeClr val="tx2">
                  <a:lumMod val="60000"/>
                  <a:lumOff val="40000"/>
                </a:schemeClr>
              </a:solidFill>
              <a:latin typeface="Arial" panose="020B0604020202020204" pitchFamily="34" charset="0"/>
              <a:cs typeface="Arial" panose="020B0604020202020204" pitchFamily="34" charset="0"/>
            </a:rPr>
            <a:t>Client Financing</a:t>
          </a:r>
        </a:p>
        <a:p>
          <a:pPr algn="l"/>
          <a:r>
            <a:rPr lang="en-IN" sz="1100" b="0" i="0" kern="1200" dirty="0">
              <a:solidFill>
                <a:schemeClr val="tx2">
                  <a:lumMod val="60000"/>
                  <a:lumOff val="40000"/>
                </a:schemeClr>
              </a:solidFill>
              <a:latin typeface="Arial" panose="020B0604020202020204" pitchFamily="34" charset="0"/>
              <a:cs typeface="Arial" panose="020B0604020202020204" pitchFamily="34" charset="0"/>
            </a:rPr>
            <a:t>Commercial Financing</a:t>
          </a:r>
        </a:p>
        <a:p>
          <a:pPr algn="l"/>
          <a:r>
            <a:rPr lang="en-IN" sz="1100" b="0" i="0" kern="1200" dirty="0">
              <a:solidFill>
                <a:schemeClr val="tx2">
                  <a:lumMod val="60000"/>
                  <a:lumOff val="40000"/>
                </a:schemeClr>
              </a:solidFill>
              <a:latin typeface="Arial" panose="020B0604020202020204" pitchFamily="34" charset="0"/>
              <a:cs typeface="Arial" panose="020B0604020202020204" pitchFamily="34" charset="0"/>
            </a:rPr>
            <a:t>Remanufacturing &amp; Remarketing</a:t>
          </a:r>
        </a:p>
        <a:p>
          <a:pPr algn="l"/>
          <a:endParaRPr lang="en-IN" sz="1100" b="0" i="0" kern="1200" dirty="0">
            <a:solidFill>
              <a:schemeClr val="tx2">
                <a:lumMod val="60000"/>
                <a:lumOff val="40000"/>
              </a:schemeClr>
            </a:solidFill>
            <a:latin typeface="Arial" panose="020B0604020202020204" pitchFamily="34" charset="0"/>
            <a:cs typeface="Arial" panose="020B0604020202020204" pitchFamily="34" charset="0"/>
          </a:endParaRPr>
        </a:p>
        <a:p>
          <a:pPr algn="l"/>
          <a:r>
            <a:rPr lang="en-US" sz="1100" b="1" kern="1200" dirty="0">
              <a:solidFill>
                <a:schemeClr val="tx2">
                  <a:lumMod val="50000"/>
                </a:schemeClr>
              </a:solidFill>
              <a:latin typeface="Arial" panose="020B0604020202020204" pitchFamily="34" charset="0"/>
              <a:cs typeface="Arial" panose="020B0604020202020204" pitchFamily="34" charset="0"/>
            </a:rPr>
            <a:t>In 2019, the segment reported US$</a:t>
          </a:r>
          <a:r>
            <a:rPr lang="en-IN" sz="1100" b="1" kern="1200" dirty="0">
              <a:solidFill>
                <a:schemeClr val="tx2">
                  <a:lumMod val="50000"/>
                </a:schemeClr>
              </a:solidFill>
              <a:latin typeface="Arial" panose="020B0604020202020204" pitchFamily="34" charset="0"/>
              <a:cs typeface="Arial" panose="020B0604020202020204" pitchFamily="34" charset="0"/>
            </a:rPr>
            <a:t>1,400 million revenue and contributed approximately 1.81</a:t>
          </a:r>
          <a:r>
            <a:rPr lang="en-US" sz="1100" b="1" kern="1200" dirty="0">
              <a:solidFill>
                <a:schemeClr val="tx2">
                  <a:lumMod val="50000"/>
                </a:schemeClr>
              </a:solidFill>
              <a:latin typeface="Arial" panose="020B0604020202020204" pitchFamily="34" charset="0"/>
              <a:cs typeface="Arial" panose="020B0604020202020204" pitchFamily="34" charset="0"/>
            </a:rPr>
            <a:t>% towards the total revenue</a:t>
          </a:r>
          <a:endParaRPr lang="en-IN" sz="1100" b="1" kern="1200" dirty="0">
            <a:solidFill>
              <a:schemeClr val="tx2">
                <a:lumMod val="60000"/>
                <a:lumOff val="40000"/>
              </a:schemeClr>
            </a:solidFill>
            <a:latin typeface="Arial" panose="020B0604020202020204" pitchFamily="34" charset="0"/>
            <a:cs typeface="Arial" panose="020B0604020202020204" pitchFamily="34" charset="0"/>
          </a:endParaRPr>
        </a:p>
      </dgm:t>
    </dgm:pt>
    <dgm:pt modelId="{F3845AFB-0E48-4430-8546-68D896A1BE97}" type="parTrans" cxnId="{B16D7BD6-EF74-4443-8413-46C0E02E3D3C}">
      <dgm:prSet/>
      <dgm:spPr/>
      <dgm:t>
        <a:bodyPr/>
        <a:lstStyle/>
        <a:p>
          <a:endParaRPr lang="en-IN"/>
        </a:p>
      </dgm:t>
    </dgm:pt>
    <dgm:pt modelId="{D14F7B77-BAFA-4F53-B6F4-200893CF264A}" type="sibTrans" cxnId="{B16D7BD6-EF74-4443-8413-46C0E02E3D3C}">
      <dgm:prSet/>
      <dgm:spPr/>
      <dgm:t>
        <a:bodyPr/>
        <a:lstStyle/>
        <a:p>
          <a:endParaRPr lang="en-IN"/>
        </a:p>
      </dgm:t>
    </dgm:pt>
    <dgm:pt modelId="{4BCABB23-5C8E-4700-B466-4FD44A45E0DB}" type="pres">
      <dgm:prSet presAssocID="{9759B7E9-FF2A-4A0A-871A-3AE68308289C}" presName="diagram" presStyleCnt="0">
        <dgm:presLayoutVars>
          <dgm:dir/>
          <dgm:resizeHandles val="exact"/>
        </dgm:presLayoutVars>
      </dgm:prSet>
      <dgm:spPr/>
    </dgm:pt>
    <dgm:pt modelId="{FF4766C3-7947-4A11-9186-F53B395A7CCF}" type="pres">
      <dgm:prSet presAssocID="{AB44842F-9AE8-4C33-9A78-EE27C92F6E4D}" presName="node" presStyleLbl="node1" presStyleIdx="0" presStyleCnt="5" custScaleY="125270" custLinFactNeighborY="3010">
        <dgm:presLayoutVars>
          <dgm:bulletEnabled val="1"/>
        </dgm:presLayoutVars>
      </dgm:prSet>
      <dgm:spPr/>
    </dgm:pt>
    <dgm:pt modelId="{FD972E60-DD17-49C9-B214-AF6F63A58171}" type="pres">
      <dgm:prSet presAssocID="{1E29B82C-D422-4F3E-A27C-03C75C2C40AC}" presName="sibTrans" presStyleCnt="0"/>
      <dgm:spPr/>
    </dgm:pt>
    <dgm:pt modelId="{F64F39AE-16C6-4AFA-8DCC-A508A4B7459B}" type="pres">
      <dgm:prSet presAssocID="{4687E7C0-4F19-46C3-A820-288202BAA1C8}" presName="node" presStyleLbl="node1" presStyleIdx="1" presStyleCnt="5" custScaleY="126348" custLinFactNeighborY="2470">
        <dgm:presLayoutVars>
          <dgm:bulletEnabled val="1"/>
        </dgm:presLayoutVars>
      </dgm:prSet>
      <dgm:spPr/>
    </dgm:pt>
    <dgm:pt modelId="{6DBDEDE2-2ADC-43B0-8725-94FC7DB255ED}" type="pres">
      <dgm:prSet presAssocID="{9B71A3E6-98D9-41EE-8210-F485B87B2286}" presName="sibTrans" presStyleCnt="0"/>
      <dgm:spPr/>
    </dgm:pt>
    <dgm:pt modelId="{38971D33-D3AA-4C11-8202-364121B03B15}" type="pres">
      <dgm:prSet presAssocID="{1528473D-4F35-492D-BD81-46F677C516E7}" presName="node" presStyleLbl="node1" presStyleIdx="2" presStyleCnt="5" custScaleX="100705" custScaleY="127308" custLinFactNeighborY="1488">
        <dgm:presLayoutVars>
          <dgm:bulletEnabled val="1"/>
        </dgm:presLayoutVars>
      </dgm:prSet>
      <dgm:spPr/>
    </dgm:pt>
    <dgm:pt modelId="{75E90A0A-9D6D-4AB6-9A64-E3F356CE4046}" type="pres">
      <dgm:prSet presAssocID="{F9DA67EC-02D3-4910-B08F-AFE632D99E00}" presName="sibTrans" presStyleCnt="0"/>
      <dgm:spPr/>
    </dgm:pt>
    <dgm:pt modelId="{DEFD8498-99D7-4FE5-A490-03A89936C332}" type="pres">
      <dgm:prSet presAssocID="{80566676-3FBA-44F8-992B-E7C324CE603C}" presName="node" presStyleLbl="node1" presStyleIdx="3" presStyleCnt="5" custScaleX="104993" custScaleY="122743">
        <dgm:presLayoutVars>
          <dgm:bulletEnabled val="1"/>
        </dgm:presLayoutVars>
      </dgm:prSet>
      <dgm:spPr/>
    </dgm:pt>
    <dgm:pt modelId="{07107C62-E96B-415D-83F7-6CBF4CDE72BC}" type="pres">
      <dgm:prSet presAssocID="{336E3904-8B91-42CB-BB4F-FC2C3A9341A8}" presName="sibTrans" presStyleCnt="0"/>
      <dgm:spPr/>
    </dgm:pt>
    <dgm:pt modelId="{65ABDD17-771E-4324-9ED8-6B16FEB7B6D5}" type="pres">
      <dgm:prSet presAssocID="{F859F9C4-15AB-4D15-9A9C-071A18679BCA}" presName="node" presStyleLbl="node1" presStyleIdx="4" presStyleCnt="5" custScaleX="100116" custScaleY="122743">
        <dgm:presLayoutVars>
          <dgm:bulletEnabled val="1"/>
        </dgm:presLayoutVars>
      </dgm:prSet>
      <dgm:spPr/>
    </dgm:pt>
  </dgm:ptLst>
  <dgm:cxnLst>
    <dgm:cxn modelId="{5D60E705-5FCB-4ED8-A783-AD4D810D678B}" type="presOf" srcId="{4687E7C0-4F19-46C3-A820-288202BAA1C8}" destId="{F64F39AE-16C6-4AFA-8DCC-A508A4B7459B}" srcOrd="0" destOrd="0" presId="urn:microsoft.com/office/officeart/2005/8/layout/default"/>
    <dgm:cxn modelId="{02552B19-C8CD-4980-9218-64FFAC7BF490}" srcId="{9759B7E9-FF2A-4A0A-871A-3AE68308289C}" destId="{4687E7C0-4F19-46C3-A820-288202BAA1C8}" srcOrd="1" destOrd="0" parTransId="{E51E8E06-8063-4003-AF7E-660E8A9C7095}" sibTransId="{9B71A3E6-98D9-41EE-8210-F485B87B2286}"/>
    <dgm:cxn modelId="{61D7CD70-9FDA-4667-8D0B-682CF187E430}" srcId="{9759B7E9-FF2A-4A0A-871A-3AE68308289C}" destId="{80566676-3FBA-44F8-992B-E7C324CE603C}" srcOrd="3" destOrd="0" parTransId="{73ED7FBE-6558-4E47-8640-FA1D2BC2312D}" sibTransId="{336E3904-8B91-42CB-BB4F-FC2C3A9341A8}"/>
    <dgm:cxn modelId="{7C9CEF74-4EFF-4882-BA67-CE60058AB630}" type="presOf" srcId="{AB44842F-9AE8-4C33-9A78-EE27C92F6E4D}" destId="{FF4766C3-7947-4A11-9186-F53B395A7CCF}" srcOrd="0" destOrd="0" presId="urn:microsoft.com/office/officeart/2005/8/layout/default"/>
    <dgm:cxn modelId="{CC206C7C-D5CC-4B23-B636-8A89C0351F76}" type="presOf" srcId="{F859F9C4-15AB-4D15-9A9C-071A18679BCA}" destId="{65ABDD17-771E-4324-9ED8-6B16FEB7B6D5}" srcOrd="0" destOrd="0" presId="urn:microsoft.com/office/officeart/2005/8/layout/default"/>
    <dgm:cxn modelId="{9D40F68D-1DD3-4D22-AAB0-137528FE85A2}" type="presOf" srcId="{9759B7E9-FF2A-4A0A-871A-3AE68308289C}" destId="{4BCABB23-5C8E-4700-B466-4FD44A45E0DB}" srcOrd="0" destOrd="0" presId="urn:microsoft.com/office/officeart/2005/8/layout/default"/>
    <dgm:cxn modelId="{52F9F8B8-7332-42BC-9131-8D52BB98D238}" type="presOf" srcId="{1528473D-4F35-492D-BD81-46F677C516E7}" destId="{38971D33-D3AA-4C11-8202-364121B03B15}" srcOrd="0" destOrd="0" presId="urn:microsoft.com/office/officeart/2005/8/layout/default"/>
    <dgm:cxn modelId="{B16D7BD6-EF74-4443-8413-46C0E02E3D3C}" srcId="{9759B7E9-FF2A-4A0A-871A-3AE68308289C}" destId="{F859F9C4-15AB-4D15-9A9C-071A18679BCA}" srcOrd="4" destOrd="0" parTransId="{F3845AFB-0E48-4430-8546-68D896A1BE97}" sibTransId="{D14F7B77-BAFA-4F53-B6F4-200893CF264A}"/>
    <dgm:cxn modelId="{27AD19E4-149F-445C-9239-2624961DB94D}" srcId="{9759B7E9-FF2A-4A0A-871A-3AE68308289C}" destId="{AB44842F-9AE8-4C33-9A78-EE27C92F6E4D}" srcOrd="0" destOrd="0" parTransId="{691B3AFA-F551-45D2-8ABD-E84C4F020A3D}" sibTransId="{1E29B82C-D422-4F3E-A27C-03C75C2C40AC}"/>
    <dgm:cxn modelId="{0137B6FA-2303-459A-B845-0669A4DD5BA8}" srcId="{9759B7E9-FF2A-4A0A-871A-3AE68308289C}" destId="{1528473D-4F35-492D-BD81-46F677C516E7}" srcOrd="2" destOrd="0" parTransId="{D355C441-C531-4EB6-BBBF-33CAC37264CF}" sibTransId="{F9DA67EC-02D3-4910-B08F-AFE632D99E00}"/>
    <dgm:cxn modelId="{C386E4FB-2F13-4F3A-B284-F979DC8F875E}" type="presOf" srcId="{80566676-3FBA-44F8-992B-E7C324CE603C}" destId="{DEFD8498-99D7-4FE5-A490-03A89936C332}" srcOrd="0" destOrd="0" presId="urn:microsoft.com/office/officeart/2005/8/layout/default"/>
    <dgm:cxn modelId="{79676EE8-44FB-4D16-A17A-E70AFA3F165B}" type="presParOf" srcId="{4BCABB23-5C8E-4700-B466-4FD44A45E0DB}" destId="{FF4766C3-7947-4A11-9186-F53B395A7CCF}" srcOrd="0" destOrd="0" presId="urn:microsoft.com/office/officeart/2005/8/layout/default"/>
    <dgm:cxn modelId="{3BFB2B7F-8D4C-4FCB-B03D-2D1F58475502}" type="presParOf" srcId="{4BCABB23-5C8E-4700-B466-4FD44A45E0DB}" destId="{FD972E60-DD17-49C9-B214-AF6F63A58171}" srcOrd="1" destOrd="0" presId="urn:microsoft.com/office/officeart/2005/8/layout/default"/>
    <dgm:cxn modelId="{E727E0D9-1D99-4951-8B9B-3AB67FE8A664}" type="presParOf" srcId="{4BCABB23-5C8E-4700-B466-4FD44A45E0DB}" destId="{F64F39AE-16C6-4AFA-8DCC-A508A4B7459B}" srcOrd="2" destOrd="0" presId="urn:microsoft.com/office/officeart/2005/8/layout/default"/>
    <dgm:cxn modelId="{CA95192F-C17E-4D03-BEDE-1BD705155022}" type="presParOf" srcId="{4BCABB23-5C8E-4700-B466-4FD44A45E0DB}" destId="{6DBDEDE2-2ADC-43B0-8725-94FC7DB255ED}" srcOrd="3" destOrd="0" presId="urn:microsoft.com/office/officeart/2005/8/layout/default"/>
    <dgm:cxn modelId="{77BA9AEA-731A-40FC-A00C-D749252A5B3D}" type="presParOf" srcId="{4BCABB23-5C8E-4700-B466-4FD44A45E0DB}" destId="{38971D33-D3AA-4C11-8202-364121B03B15}" srcOrd="4" destOrd="0" presId="urn:microsoft.com/office/officeart/2005/8/layout/default"/>
    <dgm:cxn modelId="{3A6FDA17-3FFF-4ACD-B803-EE447C297640}" type="presParOf" srcId="{4BCABB23-5C8E-4700-B466-4FD44A45E0DB}" destId="{75E90A0A-9D6D-4AB6-9A64-E3F356CE4046}" srcOrd="5" destOrd="0" presId="urn:microsoft.com/office/officeart/2005/8/layout/default"/>
    <dgm:cxn modelId="{4FAFF504-44E6-429A-9E28-77DB03AEEBF3}" type="presParOf" srcId="{4BCABB23-5C8E-4700-B466-4FD44A45E0DB}" destId="{DEFD8498-99D7-4FE5-A490-03A89936C332}" srcOrd="6" destOrd="0" presId="urn:microsoft.com/office/officeart/2005/8/layout/default"/>
    <dgm:cxn modelId="{C71C1B55-7D62-4A22-8EDC-60D491518DF4}" type="presParOf" srcId="{4BCABB23-5C8E-4700-B466-4FD44A45E0DB}" destId="{07107C62-E96B-415D-83F7-6CBF4CDE72BC}" srcOrd="7" destOrd="0" presId="urn:microsoft.com/office/officeart/2005/8/layout/default"/>
    <dgm:cxn modelId="{C1B3683C-8C33-4D51-BEBC-4802EBB86973}" type="presParOf" srcId="{4BCABB23-5C8E-4700-B466-4FD44A45E0DB}" destId="{65ABDD17-771E-4324-9ED8-6B16FEB7B6D5}"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4483CF8-5E66-4742-B9ED-9D2A029BC463}" type="doc">
      <dgm:prSet loTypeId="urn:microsoft.com/office/officeart/2005/8/layout/matrix3" loCatId="matrix" qsTypeId="urn:microsoft.com/office/officeart/2005/8/quickstyle/3d3" qsCatId="3D" csTypeId="urn:microsoft.com/office/officeart/2005/8/colors/accent0_3" csCatId="mainScheme" phldr="1"/>
      <dgm:spPr/>
      <dgm:t>
        <a:bodyPr/>
        <a:lstStyle/>
        <a:p>
          <a:endParaRPr lang="en-IN"/>
        </a:p>
      </dgm:t>
    </dgm:pt>
    <dgm:pt modelId="{71449818-8D7D-438D-A53F-1751E50A98D4}">
      <dgm:prSet phldrT="[Text]" custT="1"/>
      <dgm:spPr>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nchor="t"/>
        <a:lstStyle/>
        <a:p>
          <a:pPr marL="0" lvl="0" algn="ctr" defTabSz="889000">
            <a:lnSpc>
              <a:spcPct val="90000"/>
            </a:lnSpc>
            <a:spcBef>
              <a:spcPct val="0"/>
            </a:spcBef>
            <a:spcAft>
              <a:spcPct val="35000"/>
            </a:spcAft>
            <a:buNone/>
          </a:pPr>
          <a:r>
            <a:rPr lang="en-IN" sz="2000" b="1" kern="1200" dirty="0">
              <a:solidFill>
                <a:schemeClr val="tx2">
                  <a:lumMod val="75000"/>
                </a:schemeClr>
              </a:solidFill>
              <a:latin typeface="Arial" panose="020B0604020202020204" pitchFamily="34" charset="0"/>
              <a:cs typeface="Arial" panose="020B0604020202020204" pitchFamily="34" charset="0"/>
            </a:rPr>
            <a:t>Strength</a:t>
          </a:r>
        </a:p>
        <a:p>
          <a:pPr marL="0" lvl="0" algn="l" defTabSz="889000">
            <a:lnSpc>
              <a:spcPct val="90000"/>
            </a:lnSpc>
            <a:spcBef>
              <a:spcPct val="0"/>
            </a:spcBef>
            <a:spcAft>
              <a:spcPct val="35000"/>
            </a:spcAft>
            <a:buNone/>
          </a:pPr>
          <a:r>
            <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rPr>
            <a:t>Broad products and services portfolio segregated under five operating segments</a:t>
          </a:r>
        </a:p>
        <a:p>
          <a:pPr marL="0" lvl="0" algn="l" defTabSz="889000">
            <a:lnSpc>
              <a:spcPct val="90000"/>
            </a:lnSpc>
            <a:spcBef>
              <a:spcPct val="0"/>
            </a:spcBef>
            <a:spcAft>
              <a:spcPct val="35000"/>
            </a:spcAft>
            <a:buNone/>
          </a:pP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r>
            <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rPr>
            <a:t>Strong patent portfolio with </a:t>
          </a:r>
          <a:r>
            <a:rPr lang="en-US" sz="1200" b="0" i="0" kern="1200" dirty="0">
              <a:solidFill>
                <a:schemeClr val="tx2">
                  <a:lumMod val="40000"/>
                  <a:lumOff val="60000"/>
                </a:schemeClr>
              </a:solidFill>
              <a:effectLst/>
              <a:latin typeface="Arial" panose="020B0604020202020204" pitchFamily="34" charset="0"/>
              <a:cs typeface="Arial" panose="020B0604020202020204" pitchFamily="34" charset="0"/>
            </a:rPr>
            <a:t>9,262 patents awarded in 2019</a:t>
          </a:r>
          <a:r>
            <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rPr>
            <a:t>  </a:t>
          </a:r>
        </a:p>
        <a:p>
          <a:pPr marL="0" lvl="0" algn="ctr" defTabSz="889000">
            <a:lnSpc>
              <a:spcPct val="90000"/>
            </a:lnSpc>
            <a:spcBef>
              <a:spcPct val="0"/>
            </a:spcBef>
            <a:spcAft>
              <a:spcPct val="35000"/>
            </a:spcAft>
            <a:buNone/>
          </a:pPr>
          <a:endParaRPr lang="en-IN" sz="2000" b="1" kern="1200" dirty="0">
            <a:solidFill>
              <a:schemeClr val="tx2">
                <a:lumMod val="75000"/>
              </a:schemeClr>
            </a:solidFill>
            <a:latin typeface="Arial" panose="020B0604020202020204" pitchFamily="34" charset="0"/>
            <a:cs typeface="Arial" panose="020B0604020202020204" pitchFamily="34" charset="0"/>
          </a:endParaRPr>
        </a:p>
        <a:p>
          <a:pPr marL="0" lvl="0" algn="ctr" defTabSz="889000">
            <a:lnSpc>
              <a:spcPct val="90000"/>
            </a:lnSpc>
            <a:spcBef>
              <a:spcPct val="0"/>
            </a:spcBef>
            <a:spcAft>
              <a:spcPct val="35000"/>
            </a:spcAft>
            <a:buNone/>
          </a:pPr>
          <a:endParaRPr lang="en-IN" sz="2000" b="1" kern="1200" dirty="0">
            <a:solidFill>
              <a:schemeClr val="tx2">
                <a:lumMod val="75000"/>
              </a:schemeClr>
            </a:solidFill>
            <a:latin typeface="Arial" panose="020B0604020202020204" pitchFamily="34" charset="0"/>
            <a:cs typeface="Arial" panose="020B0604020202020204" pitchFamily="34" charset="0"/>
          </a:endParaRPr>
        </a:p>
      </dgm:t>
    </dgm:pt>
    <dgm:pt modelId="{AC6F70BC-D6AA-489D-B715-688474371AC8}" type="parTrans" cxnId="{4EF9E325-9408-4235-AD37-0B0335E583AF}">
      <dgm:prSet/>
      <dgm:spPr/>
      <dgm:t>
        <a:bodyPr/>
        <a:lstStyle/>
        <a:p>
          <a:endParaRPr lang="en-IN"/>
        </a:p>
      </dgm:t>
    </dgm:pt>
    <dgm:pt modelId="{5E04EB2E-4B03-4DFB-834F-D7D7843FBFB0}" type="sibTrans" cxnId="{4EF9E325-9408-4235-AD37-0B0335E583AF}">
      <dgm:prSet/>
      <dgm:spPr/>
      <dgm:t>
        <a:bodyPr/>
        <a:lstStyle/>
        <a:p>
          <a:endParaRPr lang="en-IN"/>
        </a:p>
      </dgm:t>
    </dgm:pt>
    <dgm:pt modelId="{3F130FF3-6897-4B80-89DC-72D4609C0F38}">
      <dgm:prSet phldrT="[Text]" custT="1"/>
      <dgm:spPr>
        <a:solidFill>
          <a:schemeClr val="bg2">
            <a:lumMod val="75000"/>
          </a:schemeClr>
        </a:solidFill>
      </dgm:spPr>
      <dgm:t>
        <a:bodyPr anchor="t"/>
        <a:lstStyle/>
        <a:p>
          <a:pPr algn="ctr"/>
          <a:r>
            <a:rPr lang="en-IN" sz="2000" b="1" kern="1200" dirty="0">
              <a:solidFill>
                <a:srgbClr val="82FFFF">
                  <a:lumMod val="75000"/>
                </a:srgbClr>
              </a:solidFill>
              <a:latin typeface="Arial" panose="020B0604020202020204" pitchFamily="34" charset="0"/>
              <a:ea typeface="+mn-ea"/>
              <a:cs typeface="Arial" panose="020B0604020202020204" pitchFamily="34" charset="0"/>
            </a:rPr>
            <a:t>Weakness</a:t>
          </a:r>
        </a:p>
        <a:p>
          <a:pPr algn="l"/>
          <a:r>
            <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rPr>
            <a:t>Revenue declined by 3.07% in 2019</a:t>
          </a:r>
        </a:p>
        <a:p>
          <a:pPr algn="l"/>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algn="l"/>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algn="l"/>
          <a:r>
            <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rPr>
            <a:t>IBM’s 52.9% of the total revenue is generated from America</a:t>
          </a:r>
        </a:p>
        <a:p>
          <a:pPr algn="l"/>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algn="l"/>
          <a:endParaRPr lang="en-IN" sz="1400" b="0" kern="1200" dirty="0">
            <a:solidFill>
              <a:schemeClr val="tx2">
                <a:lumMod val="40000"/>
                <a:lumOff val="60000"/>
              </a:schemeClr>
            </a:solidFill>
            <a:latin typeface="Arial" panose="020B0604020202020204" pitchFamily="34" charset="0"/>
            <a:ea typeface="+mn-ea"/>
            <a:cs typeface="Arial" panose="020B0604020202020204" pitchFamily="34" charset="0"/>
          </a:endParaRPr>
        </a:p>
      </dgm:t>
    </dgm:pt>
    <dgm:pt modelId="{8BC68CEF-9865-4B53-8A81-A1DDF0F420FB}" type="parTrans" cxnId="{8808B727-69C2-4381-A41E-14FF00784640}">
      <dgm:prSet/>
      <dgm:spPr/>
      <dgm:t>
        <a:bodyPr/>
        <a:lstStyle/>
        <a:p>
          <a:endParaRPr lang="en-IN"/>
        </a:p>
      </dgm:t>
    </dgm:pt>
    <dgm:pt modelId="{FF5AA6BE-3A2E-4B5D-8596-641F1FAD2713}" type="sibTrans" cxnId="{8808B727-69C2-4381-A41E-14FF00784640}">
      <dgm:prSet/>
      <dgm:spPr/>
      <dgm:t>
        <a:bodyPr/>
        <a:lstStyle/>
        <a:p>
          <a:endParaRPr lang="en-IN"/>
        </a:p>
      </dgm:t>
    </dgm:pt>
    <dgm:pt modelId="{21DD2667-0A4A-444F-8B1E-C60FC41960FE}">
      <dgm:prSet phldrT="[Text]" custT="1"/>
      <dgm:spPr>
        <a:solidFill>
          <a:schemeClr val="bg2">
            <a:lumMod val="75000"/>
          </a:schemeClr>
        </a:solidFill>
      </dgm:spPr>
      <dgm:t>
        <a:bodyPr anchor="t"/>
        <a:lstStyle/>
        <a:p>
          <a:pPr marL="0" lvl="0" algn="ctr" defTabSz="889000">
            <a:lnSpc>
              <a:spcPct val="90000"/>
            </a:lnSpc>
            <a:spcBef>
              <a:spcPct val="0"/>
            </a:spcBef>
            <a:spcAft>
              <a:spcPct val="35000"/>
            </a:spcAft>
            <a:buNone/>
          </a:pPr>
          <a:r>
            <a:rPr lang="en-IN" sz="2000" b="1" kern="1200" dirty="0">
              <a:solidFill>
                <a:srgbClr val="82FFFF">
                  <a:lumMod val="75000"/>
                </a:srgbClr>
              </a:solidFill>
              <a:latin typeface="Arial" panose="020B0604020202020204" pitchFamily="34" charset="0"/>
              <a:ea typeface="+mn-ea"/>
              <a:cs typeface="Arial" panose="020B0604020202020204" pitchFamily="34" charset="0"/>
            </a:rPr>
            <a:t>Opportunity</a:t>
          </a:r>
        </a:p>
        <a:p>
          <a:pPr marL="0" lvl="0" algn="l" defTabSz="889000">
            <a:lnSpc>
              <a:spcPct val="90000"/>
            </a:lnSpc>
            <a:spcBef>
              <a:spcPct val="0"/>
            </a:spcBef>
            <a:spcAft>
              <a:spcPct val="35000"/>
            </a:spcAft>
            <a:buNone/>
          </a:pPr>
          <a:r>
            <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rPr>
            <a:t>Acquisition of Nordcloud, a European leader in cloud implementation</a:t>
          </a:r>
        </a:p>
        <a:p>
          <a:pPr marL="0" lvl="0" algn="l" defTabSz="889000">
            <a:lnSpc>
              <a:spcPct val="90000"/>
            </a:lnSpc>
            <a:spcBef>
              <a:spcPct val="0"/>
            </a:spcBef>
            <a:spcAft>
              <a:spcPct val="35000"/>
            </a:spcAft>
            <a:buNone/>
          </a:pPr>
          <a:r>
            <a:rPr lang="en-US" sz="1200" b="0" i="0" kern="1200" dirty="0">
              <a:solidFill>
                <a:schemeClr val="tx2">
                  <a:lumMod val="40000"/>
                  <a:lumOff val="60000"/>
                </a:schemeClr>
              </a:solidFill>
              <a:latin typeface="Arial" panose="020B0604020202020204" pitchFamily="34" charset="0"/>
              <a:cs typeface="Arial" panose="020B0604020202020204" pitchFamily="34" charset="0"/>
            </a:rPr>
            <a:t>Acquisition of  Expertus Technologies Inc., Montreal-based fintech company </a:t>
          </a:r>
        </a:p>
        <a:p>
          <a:pPr marL="0" lvl="0" algn="l" defTabSz="889000">
            <a:lnSpc>
              <a:spcPct val="90000"/>
            </a:lnSpc>
            <a:spcBef>
              <a:spcPct val="0"/>
            </a:spcBef>
            <a:spcAft>
              <a:spcPct val="35000"/>
            </a:spcAft>
            <a:buNone/>
          </a:pPr>
          <a:r>
            <a:rPr lang="en-US" sz="1200" b="0" i="0" kern="1200" dirty="0">
              <a:solidFill>
                <a:schemeClr val="tx2">
                  <a:lumMod val="40000"/>
                  <a:lumOff val="60000"/>
                </a:schemeClr>
              </a:solidFill>
              <a:latin typeface="Arial" panose="020B0604020202020204" pitchFamily="34" charset="0"/>
              <a:cs typeface="Arial" panose="020B0604020202020204" pitchFamily="34" charset="0"/>
            </a:rPr>
            <a:t>Growing market for AI solutions</a:t>
          </a:r>
        </a:p>
        <a:p>
          <a:pPr marL="0" lvl="0" algn="l" defTabSz="889000">
            <a:lnSpc>
              <a:spcPct val="90000"/>
            </a:lnSpc>
            <a:spcBef>
              <a:spcPct val="0"/>
            </a:spcBef>
            <a:spcAft>
              <a:spcPct val="35000"/>
            </a:spcAft>
            <a:buNone/>
          </a:pP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dgm:t>
    </dgm:pt>
    <dgm:pt modelId="{B9B9B060-E28B-4878-94A8-9F3486248C76}" type="parTrans" cxnId="{DB1F2FFE-7964-434E-ABB9-1FCA46AC574E}">
      <dgm:prSet/>
      <dgm:spPr/>
      <dgm:t>
        <a:bodyPr/>
        <a:lstStyle/>
        <a:p>
          <a:endParaRPr lang="en-IN"/>
        </a:p>
      </dgm:t>
    </dgm:pt>
    <dgm:pt modelId="{66C29C03-A9BE-4A0D-AA8E-71EF17E18455}" type="sibTrans" cxnId="{DB1F2FFE-7964-434E-ABB9-1FCA46AC574E}">
      <dgm:prSet/>
      <dgm:spPr/>
      <dgm:t>
        <a:bodyPr/>
        <a:lstStyle/>
        <a:p>
          <a:endParaRPr lang="en-IN"/>
        </a:p>
      </dgm:t>
    </dgm:pt>
    <dgm:pt modelId="{B386764F-490B-4781-8FB3-746F8EBD99C3}">
      <dgm:prSet phldrT="[Text]" custT="1"/>
      <dgm:spPr>
        <a:solidFill>
          <a:schemeClr val="bg2">
            <a:lumMod val="75000"/>
          </a:schemeClr>
        </a:solidFill>
      </dgm:spPr>
      <dgm:t>
        <a:bodyPr anchor="t"/>
        <a:lstStyle/>
        <a:p>
          <a:pPr algn="ctr"/>
          <a:r>
            <a:rPr lang="en-IN" sz="2000" b="1" kern="1200" dirty="0">
              <a:solidFill>
                <a:srgbClr val="82FFFF">
                  <a:lumMod val="75000"/>
                </a:srgbClr>
              </a:solidFill>
              <a:latin typeface="Arial" panose="020B0604020202020204" pitchFamily="34" charset="0"/>
              <a:ea typeface="+mn-ea"/>
              <a:cs typeface="Arial" panose="020B0604020202020204" pitchFamily="34" charset="0"/>
            </a:rPr>
            <a:t>Threat</a:t>
          </a:r>
        </a:p>
        <a:p>
          <a:pPr algn="l"/>
          <a:r>
            <a:rPr lang="en-IN" sz="1200" b="0" i="0" kern="1200" dirty="0">
              <a:solidFill>
                <a:schemeClr val="tx2">
                  <a:lumMod val="60000"/>
                  <a:lumOff val="40000"/>
                </a:schemeClr>
              </a:solidFill>
              <a:latin typeface="Arial" panose="020B0604020202020204" pitchFamily="34" charset="0"/>
              <a:cs typeface="Arial" panose="020B0604020202020204" pitchFamily="34" charset="0"/>
            </a:rPr>
            <a:t>Rapid change in technology</a:t>
          </a:r>
        </a:p>
        <a:p>
          <a:pPr algn="l"/>
          <a:endParaRPr lang="en-IN" sz="1200" b="0" i="0" kern="1200" dirty="0">
            <a:latin typeface="Arial" panose="020B0604020202020204" pitchFamily="34" charset="0"/>
            <a:cs typeface="Arial" panose="020B0604020202020204" pitchFamily="34" charset="0"/>
          </a:endParaRPr>
        </a:p>
        <a:p>
          <a:pPr algn="l"/>
          <a:r>
            <a:rPr lang="en-US" sz="1200" b="0" i="0" kern="1200" dirty="0">
              <a:solidFill>
                <a:schemeClr val="tx2">
                  <a:lumMod val="60000"/>
                  <a:lumOff val="40000"/>
                </a:schemeClr>
              </a:solidFill>
              <a:latin typeface="Arial" panose="020B0604020202020204" pitchFamily="34" charset="0"/>
              <a:cs typeface="Arial" panose="020B0604020202020204" pitchFamily="34" charset="0"/>
            </a:rPr>
            <a:t>Fluctuations in foreign currency exchange rates</a:t>
          </a:r>
        </a:p>
        <a:p>
          <a:pPr algn="l"/>
          <a:endParaRPr lang="en-US" sz="1200" b="0" i="0" kern="1200" dirty="0">
            <a:solidFill>
              <a:schemeClr val="tx2">
                <a:lumMod val="60000"/>
                <a:lumOff val="40000"/>
              </a:schemeClr>
            </a:solidFill>
            <a:latin typeface="Arial" panose="020B0604020202020204" pitchFamily="34" charset="0"/>
            <a:cs typeface="Arial" panose="020B0604020202020204" pitchFamily="34" charset="0"/>
          </a:endParaRPr>
        </a:p>
        <a:p>
          <a:pPr algn="l"/>
          <a:r>
            <a:rPr lang="en-IN" sz="1200" b="0" i="0" kern="1200" dirty="0">
              <a:solidFill>
                <a:schemeClr val="tx2">
                  <a:lumMod val="60000"/>
                  <a:lumOff val="40000"/>
                </a:schemeClr>
              </a:solidFill>
              <a:latin typeface="Arial" panose="020B0604020202020204" pitchFamily="34" charset="0"/>
              <a:cs typeface="Arial" panose="020B0604020202020204" pitchFamily="34" charset="0"/>
            </a:rPr>
            <a:t>Rising competitive pressure in industry</a:t>
          </a:r>
        </a:p>
      </dgm:t>
    </dgm:pt>
    <dgm:pt modelId="{2E0DA4DC-3053-4F22-B82B-5FE3D87625BE}" type="parTrans" cxnId="{79B75985-3AE9-441A-A8CD-EC8EA6B78C20}">
      <dgm:prSet/>
      <dgm:spPr/>
      <dgm:t>
        <a:bodyPr/>
        <a:lstStyle/>
        <a:p>
          <a:endParaRPr lang="en-IN"/>
        </a:p>
      </dgm:t>
    </dgm:pt>
    <dgm:pt modelId="{50BAABCC-B0BC-46C1-A6D2-C4D56191635D}" type="sibTrans" cxnId="{79B75985-3AE9-441A-A8CD-EC8EA6B78C20}">
      <dgm:prSet/>
      <dgm:spPr/>
      <dgm:t>
        <a:bodyPr/>
        <a:lstStyle/>
        <a:p>
          <a:endParaRPr lang="en-IN"/>
        </a:p>
      </dgm:t>
    </dgm:pt>
    <dgm:pt modelId="{57835735-EBD0-4FB2-8F19-F63BAD13787D}" type="pres">
      <dgm:prSet presAssocID="{74483CF8-5E66-4742-B9ED-9D2A029BC463}" presName="matrix" presStyleCnt="0">
        <dgm:presLayoutVars>
          <dgm:chMax val="1"/>
          <dgm:dir/>
          <dgm:resizeHandles val="exact"/>
        </dgm:presLayoutVars>
      </dgm:prSet>
      <dgm:spPr/>
    </dgm:pt>
    <dgm:pt modelId="{760A0C50-A9B4-4D8C-83A0-7651777793DA}" type="pres">
      <dgm:prSet presAssocID="{74483CF8-5E66-4742-B9ED-9D2A029BC463}" presName="diamond" presStyleLbl="bgShp" presStyleIdx="0" presStyleCnt="1" custScaleX="98328"/>
      <dgm:spPr/>
    </dgm:pt>
    <dgm:pt modelId="{82B73959-19D3-4747-9215-4AEA24B256DD}" type="pres">
      <dgm:prSet presAssocID="{74483CF8-5E66-4742-B9ED-9D2A029BC463}" presName="quad1" presStyleLbl="node1" presStyleIdx="0" presStyleCnt="4">
        <dgm:presLayoutVars>
          <dgm:chMax val="0"/>
          <dgm:chPref val="0"/>
          <dgm:bulletEnabled val="1"/>
        </dgm:presLayoutVars>
      </dgm:prSet>
      <dgm:spPr/>
    </dgm:pt>
    <dgm:pt modelId="{766EC3EE-85EB-4478-853C-5D8C0D19144A}" type="pres">
      <dgm:prSet presAssocID="{74483CF8-5E66-4742-B9ED-9D2A029BC463}" presName="quad2" presStyleLbl="node1" presStyleIdx="1" presStyleCnt="4">
        <dgm:presLayoutVars>
          <dgm:chMax val="0"/>
          <dgm:chPref val="0"/>
          <dgm:bulletEnabled val="1"/>
        </dgm:presLayoutVars>
      </dgm:prSet>
      <dgm:spPr/>
    </dgm:pt>
    <dgm:pt modelId="{F6FB47B8-3BEC-41D1-8239-139D20DE2378}" type="pres">
      <dgm:prSet presAssocID="{74483CF8-5E66-4742-B9ED-9D2A029BC463}" presName="quad3" presStyleLbl="node1" presStyleIdx="2" presStyleCnt="4">
        <dgm:presLayoutVars>
          <dgm:chMax val="0"/>
          <dgm:chPref val="0"/>
          <dgm:bulletEnabled val="1"/>
        </dgm:presLayoutVars>
      </dgm:prSet>
      <dgm:spPr/>
    </dgm:pt>
    <dgm:pt modelId="{8FDAD7F3-0AC5-4095-8292-12ACBA1A648C}" type="pres">
      <dgm:prSet presAssocID="{74483CF8-5E66-4742-B9ED-9D2A029BC463}" presName="quad4" presStyleLbl="node1" presStyleIdx="3" presStyleCnt="4">
        <dgm:presLayoutVars>
          <dgm:chMax val="0"/>
          <dgm:chPref val="0"/>
          <dgm:bulletEnabled val="1"/>
        </dgm:presLayoutVars>
      </dgm:prSet>
      <dgm:spPr/>
    </dgm:pt>
  </dgm:ptLst>
  <dgm:cxnLst>
    <dgm:cxn modelId="{17BD8424-51D5-4CF0-8FCE-8B19199D104E}" type="presOf" srcId="{71449818-8D7D-438D-A53F-1751E50A98D4}" destId="{82B73959-19D3-4747-9215-4AEA24B256DD}" srcOrd="0" destOrd="0" presId="urn:microsoft.com/office/officeart/2005/8/layout/matrix3"/>
    <dgm:cxn modelId="{4EF9E325-9408-4235-AD37-0B0335E583AF}" srcId="{74483CF8-5E66-4742-B9ED-9D2A029BC463}" destId="{71449818-8D7D-438D-A53F-1751E50A98D4}" srcOrd="0" destOrd="0" parTransId="{AC6F70BC-D6AA-489D-B715-688474371AC8}" sibTransId="{5E04EB2E-4B03-4DFB-834F-D7D7843FBFB0}"/>
    <dgm:cxn modelId="{8808B727-69C2-4381-A41E-14FF00784640}" srcId="{74483CF8-5E66-4742-B9ED-9D2A029BC463}" destId="{3F130FF3-6897-4B80-89DC-72D4609C0F38}" srcOrd="1" destOrd="0" parTransId="{8BC68CEF-9865-4B53-8A81-A1DDF0F420FB}" sibTransId="{FF5AA6BE-3A2E-4B5D-8596-641F1FAD2713}"/>
    <dgm:cxn modelId="{79B75985-3AE9-441A-A8CD-EC8EA6B78C20}" srcId="{74483CF8-5E66-4742-B9ED-9D2A029BC463}" destId="{B386764F-490B-4781-8FB3-746F8EBD99C3}" srcOrd="3" destOrd="0" parTransId="{2E0DA4DC-3053-4F22-B82B-5FE3D87625BE}" sibTransId="{50BAABCC-B0BC-46C1-A6D2-C4D56191635D}"/>
    <dgm:cxn modelId="{1A98D994-33A5-4B33-BB61-524C5892532C}" type="presOf" srcId="{B386764F-490B-4781-8FB3-746F8EBD99C3}" destId="{8FDAD7F3-0AC5-4095-8292-12ACBA1A648C}" srcOrd="0" destOrd="0" presId="urn:microsoft.com/office/officeart/2005/8/layout/matrix3"/>
    <dgm:cxn modelId="{3E6D4C98-211A-4BFF-AE88-71189AC12F22}" type="presOf" srcId="{21DD2667-0A4A-444F-8B1E-C60FC41960FE}" destId="{F6FB47B8-3BEC-41D1-8239-139D20DE2378}" srcOrd="0" destOrd="0" presId="urn:microsoft.com/office/officeart/2005/8/layout/matrix3"/>
    <dgm:cxn modelId="{706E6FD0-EB67-4C1C-94A1-21CA837E4CCF}" type="presOf" srcId="{74483CF8-5E66-4742-B9ED-9D2A029BC463}" destId="{57835735-EBD0-4FB2-8F19-F63BAD13787D}" srcOrd="0" destOrd="0" presId="urn:microsoft.com/office/officeart/2005/8/layout/matrix3"/>
    <dgm:cxn modelId="{BE4632D9-88A3-48B7-8AF2-9451B036F45D}" type="presOf" srcId="{3F130FF3-6897-4B80-89DC-72D4609C0F38}" destId="{766EC3EE-85EB-4478-853C-5D8C0D19144A}" srcOrd="0" destOrd="0" presId="urn:microsoft.com/office/officeart/2005/8/layout/matrix3"/>
    <dgm:cxn modelId="{DB1F2FFE-7964-434E-ABB9-1FCA46AC574E}" srcId="{74483CF8-5E66-4742-B9ED-9D2A029BC463}" destId="{21DD2667-0A4A-444F-8B1E-C60FC41960FE}" srcOrd="2" destOrd="0" parTransId="{B9B9B060-E28B-4878-94A8-9F3486248C76}" sibTransId="{66C29C03-A9BE-4A0D-AA8E-71EF17E18455}"/>
    <dgm:cxn modelId="{8BFA997C-A4FA-4277-9111-75A704D21092}" type="presParOf" srcId="{57835735-EBD0-4FB2-8F19-F63BAD13787D}" destId="{760A0C50-A9B4-4D8C-83A0-7651777793DA}" srcOrd="0" destOrd="0" presId="urn:microsoft.com/office/officeart/2005/8/layout/matrix3"/>
    <dgm:cxn modelId="{FEBCCBF3-D7E7-4728-976C-5364A1C44E90}" type="presParOf" srcId="{57835735-EBD0-4FB2-8F19-F63BAD13787D}" destId="{82B73959-19D3-4747-9215-4AEA24B256DD}" srcOrd="1" destOrd="0" presId="urn:microsoft.com/office/officeart/2005/8/layout/matrix3"/>
    <dgm:cxn modelId="{7FFF91EF-F275-4229-904D-5130DDCDE546}" type="presParOf" srcId="{57835735-EBD0-4FB2-8F19-F63BAD13787D}" destId="{766EC3EE-85EB-4478-853C-5D8C0D19144A}" srcOrd="2" destOrd="0" presId="urn:microsoft.com/office/officeart/2005/8/layout/matrix3"/>
    <dgm:cxn modelId="{F84181B0-2344-408B-ABD8-EA3EA2F6DFD7}" type="presParOf" srcId="{57835735-EBD0-4FB2-8F19-F63BAD13787D}" destId="{F6FB47B8-3BEC-41D1-8239-139D20DE2378}" srcOrd="3" destOrd="0" presId="urn:microsoft.com/office/officeart/2005/8/layout/matrix3"/>
    <dgm:cxn modelId="{FCD7EA06-9CB8-4563-B5D0-E92DCC0F1D4E}" type="presParOf" srcId="{57835735-EBD0-4FB2-8F19-F63BAD13787D}" destId="{8FDAD7F3-0AC5-4095-8292-12ACBA1A648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759B7E9-FF2A-4A0A-871A-3AE68308289C}" type="doc">
      <dgm:prSet loTypeId="urn:microsoft.com/office/officeart/2005/8/layout/default" loCatId="list" qsTypeId="urn:microsoft.com/office/officeart/2005/8/quickstyle/3d2" qsCatId="3D" csTypeId="urn:microsoft.com/office/officeart/2005/8/colors/accent0_3" csCatId="mainScheme" phldr="1"/>
      <dgm:spPr/>
      <dgm:t>
        <a:bodyPr/>
        <a:lstStyle/>
        <a:p>
          <a:endParaRPr lang="en-IN"/>
        </a:p>
      </dgm:t>
    </dgm:pt>
    <dgm:pt modelId="{AB44842F-9AE8-4C33-9A78-EE27C92F6E4D}">
      <dgm:prSet phldrT="[Text]" custT="1"/>
      <dgm:spPr>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nchor="t"/>
        <a:lstStyle/>
        <a:p>
          <a:pPr algn="l"/>
          <a:r>
            <a:rPr lang="en-IN" sz="1200" b="1" i="0" dirty="0">
              <a:solidFill>
                <a:schemeClr val="tx2">
                  <a:lumMod val="60000"/>
                  <a:lumOff val="40000"/>
                </a:schemeClr>
              </a:solidFill>
              <a:latin typeface="Arial" panose="020B0604020202020204" pitchFamily="34" charset="0"/>
              <a:cs typeface="Arial" panose="020B0604020202020204" pitchFamily="34" charset="0"/>
            </a:rPr>
            <a:t>Communications, Media &amp; Technology</a:t>
          </a:r>
        </a:p>
        <a:p>
          <a:pPr algn="l"/>
          <a:r>
            <a:rPr lang="en-US" sz="1200" b="0" i="0" dirty="0">
              <a:solidFill>
                <a:schemeClr val="tx2">
                  <a:lumMod val="75000"/>
                </a:schemeClr>
              </a:solidFill>
              <a:latin typeface="Arial" panose="020B0604020202020204" pitchFamily="34" charset="0"/>
              <a:cs typeface="Arial" panose="020B0604020202020204" pitchFamily="34" charset="0"/>
            </a:rPr>
            <a:t>Serves the communications, electronics, technology, media and entertainment industries</a:t>
          </a:r>
          <a:endParaRPr lang="en-IN" sz="1200" b="0" i="0" dirty="0">
            <a:solidFill>
              <a:schemeClr val="tx2">
                <a:lumMod val="60000"/>
                <a:lumOff val="40000"/>
              </a:schemeClr>
            </a:solidFill>
            <a:latin typeface="Arial" panose="020B0604020202020204" pitchFamily="34" charset="0"/>
            <a:cs typeface="Arial" panose="020B0604020202020204" pitchFamily="34" charset="0"/>
          </a:endParaRPr>
        </a:p>
        <a:p>
          <a:pPr algn="l"/>
          <a:r>
            <a:rPr lang="en-IN" sz="1200" b="0" i="0" dirty="0">
              <a:solidFill>
                <a:schemeClr val="tx2">
                  <a:lumMod val="60000"/>
                  <a:lumOff val="40000"/>
                </a:schemeClr>
              </a:solidFill>
              <a:latin typeface="Arial" panose="020B0604020202020204" pitchFamily="34" charset="0"/>
              <a:cs typeface="Arial" panose="020B0604020202020204" pitchFamily="34" charset="0"/>
            </a:rPr>
            <a:t>Communications &amp; Media</a:t>
          </a:r>
        </a:p>
        <a:p>
          <a:pPr algn="l"/>
          <a:r>
            <a:rPr lang="en-IN" sz="1200" b="0" i="0" dirty="0">
              <a:solidFill>
                <a:schemeClr val="tx2">
                  <a:lumMod val="60000"/>
                  <a:lumOff val="40000"/>
                </a:schemeClr>
              </a:solidFill>
              <a:latin typeface="Arial" panose="020B0604020202020204" pitchFamily="34" charset="0"/>
              <a:cs typeface="Arial" panose="020B0604020202020204" pitchFamily="34" charset="0"/>
            </a:rPr>
            <a:t>High Tech</a:t>
          </a:r>
        </a:p>
        <a:p>
          <a:pPr algn="l"/>
          <a:r>
            <a:rPr lang="en-IN" sz="1200" b="0" dirty="0">
              <a:solidFill>
                <a:schemeClr val="tx2">
                  <a:lumMod val="60000"/>
                  <a:lumOff val="40000"/>
                </a:schemeClr>
              </a:solidFill>
              <a:latin typeface="Arial" panose="020B0604020202020204" pitchFamily="34" charset="0"/>
              <a:cs typeface="Arial" panose="020B0604020202020204" pitchFamily="34" charset="0"/>
            </a:rPr>
            <a:t>Software &amp; Platforms</a:t>
          </a:r>
          <a:endParaRPr lang="en-US" sz="1100" b="0" i="0" dirty="0">
            <a:solidFill>
              <a:schemeClr val="tx2">
                <a:lumMod val="60000"/>
                <a:lumOff val="40000"/>
              </a:schemeClr>
            </a:solidFill>
            <a:latin typeface="Arial" panose="020B0604020202020204" pitchFamily="34" charset="0"/>
            <a:cs typeface="Arial" panose="020B0604020202020204" pitchFamily="34" charset="0"/>
          </a:endParaRPr>
        </a:p>
        <a:p>
          <a:pPr algn="l"/>
          <a:endParaRPr lang="en-US" sz="1100" b="1" dirty="0">
            <a:solidFill>
              <a:schemeClr val="tx2">
                <a:lumMod val="50000"/>
              </a:schemeClr>
            </a:solidFill>
            <a:latin typeface="Arial" panose="020B0604020202020204" pitchFamily="34" charset="0"/>
            <a:cs typeface="Arial" panose="020B0604020202020204" pitchFamily="34" charset="0"/>
          </a:endParaRPr>
        </a:p>
        <a:p>
          <a:pPr algn="l"/>
          <a:r>
            <a:rPr lang="en-US" sz="1100" b="1" dirty="0">
              <a:solidFill>
                <a:schemeClr val="tx2">
                  <a:lumMod val="50000"/>
                </a:schemeClr>
              </a:solidFill>
              <a:latin typeface="Arial" panose="020B0604020202020204" pitchFamily="34" charset="0"/>
              <a:cs typeface="Arial" panose="020B0604020202020204" pitchFamily="34" charset="0"/>
            </a:rPr>
            <a:t>In 2020, the segment reported US$8,883.17</a:t>
          </a:r>
          <a:r>
            <a:rPr lang="en-IN" sz="1100" b="1" dirty="0">
              <a:solidFill>
                <a:schemeClr val="tx2">
                  <a:lumMod val="50000"/>
                </a:schemeClr>
              </a:solidFill>
              <a:latin typeface="Arial" panose="020B0604020202020204" pitchFamily="34" charset="0"/>
              <a:cs typeface="Arial" panose="020B0604020202020204" pitchFamily="34" charset="0"/>
            </a:rPr>
            <a:t> million revenue and contributed approximately 20.04%</a:t>
          </a:r>
          <a:r>
            <a:rPr lang="en-US" sz="1100" b="1" dirty="0">
              <a:solidFill>
                <a:schemeClr val="tx2">
                  <a:lumMod val="50000"/>
                </a:schemeClr>
              </a:solidFill>
              <a:latin typeface="Arial" panose="020B0604020202020204" pitchFamily="34" charset="0"/>
              <a:cs typeface="Arial" panose="020B0604020202020204" pitchFamily="34" charset="0"/>
            </a:rPr>
            <a:t> towards the total revenue.</a:t>
          </a:r>
          <a:endParaRPr lang="en-US" sz="1100" b="0" i="0" dirty="0">
            <a:solidFill>
              <a:schemeClr val="tx2">
                <a:lumMod val="60000"/>
                <a:lumOff val="40000"/>
              </a:schemeClr>
            </a:solidFill>
            <a:latin typeface="Arial" panose="020B0604020202020204" pitchFamily="34" charset="0"/>
            <a:cs typeface="Arial" panose="020B0604020202020204" pitchFamily="34" charset="0"/>
          </a:endParaRPr>
        </a:p>
        <a:p>
          <a:pPr algn="l"/>
          <a:endParaRPr lang="en-US" sz="1100" b="0" i="0" dirty="0">
            <a:solidFill>
              <a:schemeClr val="tx2">
                <a:lumMod val="60000"/>
                <a:lumOff val="40000"/>
              </a:schemeClr>
            </a:solidFill>
            <a:latin typeface="Arial" panose="020B0604020202020204" pitchFamily="34" charset="0"/>
            <a:cs typeface="Arial" panose="020B0604020202020204" pitchFamily="34" charset="0"/>
          </a:endParaRPr>
        </a:p>
        <a:p>
          <a:pPr algn="ctr"/>
          <a:endParaRPr lang="en-IN" sz="1200" b="1" dirty="0">
            <a:solidFill>
              <a:schemeClr val="tx2">
                <a:lumMod val="60000"/>
                <a:lumOff val="40000"/>
              </a:schemeClr>
            </a:solidFill>
            <a:latin typeface="Arial" panose="020B0604020202020204" pitchFamily="34" charset="0"/>
            <a:cs typeface="Arial" panose="020B0604020202020204" pitchFamily="34" charset="0"/>
          </a:endParaRPr>
        </a:p>
      </dgm:t>
    </dgm:pt>
    <dgm:pt modelId="{691B3AFA-F551-45D2-8ABD-E84C4F020A3D}" type="parTrans" cxnId="{27AD19E4-149F-445C-9239-2624961DB94D}">
      <dgm:prSet/>
      <dgm:spPr/>
      <dgm:t>
        <a:bodyPr/>
        <a:lstStyle/>
        <a:p>
          <a:endParaRPr lang="en-IN"/>
        </a:p>
      </dgm:t>
    </dgm:pt>
    <dgm:pt modelId="{1E29B82C-D422-4F3E-A27C-03C75C2C40AC}" type="sibTrans" cxnId="{27AD19E4-149F-445C-9239-2624961DB94D}">
      <dgm:prSet/>
      <dgm:spPr/>
      <dgm:t>
        <a:bodyPr/>
        <a:lstStyle/>
        <a:p>
          <a:endParaRPr lang="en-IN"/>
        </a:p>
      </dgm:t>
    </dgm:pt>
    <dgm:pt modelId="{4687E7C0-4F19-46C3-A820-288202BAA1C8}">
      <dgm:prSet phldrT="[Text]" custT="1"/>
      <dgm:spPr>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nchor="t" anchorCtr="0"/>
        <a:lstStyle/>
        <a:p>
          <a:pPr algn="l"/>
          <a:r>
            <a:rPr lang="en-IN" sz="1200" b="1" i="0" kern="1200" dirty="0">
              <a:solidFill>
                <a:schemeClr val="tx2">
                  <a:lumMod val="60000"/>
                  <a:lumOff val="40000"/>
                </a:schemeClr>
              </a:solidFill>
              <a:latin typeface="Arial" panose="020B0604020202020204" pitchFamily="34" charset="0"/>
              <a:cs typeface="Arial" panose="020B0604020202020204" pitchFamily="34" charset="0"/>
            </a:rPr>
            <a:t>Financial Services</a:t>
          </a:r>
        </a:p>
        <a:p>
          <a:pPr algn="l"/>
          <a:r>
            <a:rPr lang="en-US" sz="1200" b="0" i="0" kern="1200" dirty="0">
              <a:solidFill>
                <a:schemeClr val="tx2">
                  <a:lumMod val="75000"/>
                </a:schemeClr>
              </a:solidFill>
              <a:latin typeface="Arial" panose="020B0604020202020204" pitchFamily="34" charset="0"/>
              <a:cs typeface="Arial" panose="020B0604020202020204" pitchFamily="34" charset="0"/>
            </a:rPr>
            <a:t>Serves the banking, capital markets and insurance industries. </a:t>
          </a:r>
        </a:p>
        <a:p>
          <a:pPr algn="l"/>
          <a:r>
            <a:rPr lang="en-IN" sz="1200" b="0" i="0" kern="1200" dirty="0">
              <a:solidFill>
                <a:schemeClr val="tx2">
                  <a:lumMod val="60000"/>
                  <a:lumOff val="40000"/>
                </a:schemeClr>
              </a:solidFill>
              <a:latin typeface="Arial" panose="020B0604020202020204" pitchFamily="34" charset="0"/>
              <a:cs typeface="Arial" panose="020B0604020202020204" pitchFamily="34" charset="0"/>
            </a:rPr>
            <a:t>Banking &amp; Capital Markets</a:t>
          </a:r>
          <a:endParaRPr lang="en-US" sz="1200" b="0" i="0" kern="1200" dirty="0">
            <a:solidFill>
              <a:schemeClr val="tx2">
                <a:lumMod val="60000"/>
                <a:lumOff val="40000"/>
              </a:schemeClr>
            </a:solidFill>
            <a:latin typeface="Arial" panose="020B0604020202020204" pitchFamily="34" charset="0"/>
            <a:cs typeface="Arial" panose="020B0604020202020204" pitchFamily="34" charset="0"/>
          </a:endParaRPr>
        </a:p>
        <a:p>
          <a:pPr algn="l"/>
          <a:r>
            <a:rPr lang="en-IN" sz="1200" b="0" i="0" kern="1200" dirty="0">
              <a:solidFill>
                <a:schemeClr val="tx2">
                  <a:lumMod val="60000"/>
                  <a:lumOff val="40000"/>
                </a:schemeClr>
              </a:solidFill>
              <a:latin typeface="Arial" panose="020B0604020202020204" pitchFamily="34" charset="0"/>
              <a:cs typeface="Arial" panose="020B0604020202020204" pitchFamily="34" charset="0"/>
            </a:rPr>
            <a:t>Insurance</a:t>
          </a:r>
        </a:p>
        <a:p>
          <a:pPr algn="l"/>
          <a:endParaRPr lang="en-IN" sz="1200" b="0" i="0" kern="1200" dirty="0">
            <a:solidFill>
              <a:schemeClr val="tx2">
                <a:lumMod val="60000"/>
                <a:lumOff val="40000"/>
              </a:schemeClr>
            </a:solidFill>
            <a:latin typeface="Arial" panose="020B0604020202020204" pitchFamily="34" charset="0"/>
            <a:cs typeface="Arial" panose="020B0604020202020204" pitchFamily="34" charset="0"/>
          </a:endParaRPr>
        </a:p>
        <a:p>
          <a:pPr algn="l"/>
          <a:endParaRPr lang="en-US" sz="1100" b="0" i="0" kern="1200" dirty="0">
            <a:solidFill>
              <a:schemeClr val="tx2">
                <a:lumMod val="60000"/>
                <a:lumOff val="40000"/>
              </a:schemeClr>
            </a:solidFill>
            <a:latin typeface="Arial" panose="020B0604020202020204" pitchFamily="34" charset="0"/>
            <a:cs typeface="Arial" panose="020B0604020202020204" pitchFamily="34" charset="0"/>
          </a:endParaRPr>
        </a:p>
        <a:p>
          <a:pPr algn="l"/>
          <a:r>
            <a:rPr lang="en-US" sz="1100" b="1" kern="1200" dirty="0">
              <a:solidFill>
                <a:schemeClr val="tx2">
                  <a:lumMod val="50000"/>
                </a:schemeClr>
              </a:solidFill>
              <a:latin typeface="Arial" panose="020B0604020202020204" pitchFamily="34" charset="0"/>
              <a:cs typeface="Arial" panose="020B0604020202020204" pitchFamily="34" charset="0"/>
            </a:rPr>
            <a:t>In 2020, the segment reported US$</a:t>
          </a:r>
          <a:r>
            <a:rPr lang="en-IN" sz="1100" b="1" kern="1200" dirty="0">
              <a:solidFill>
                <a:schemeClr val="tx2">
                  <a:lumMod val="50000"/>
                </a:schemeClr>
              </a:solidFill>
              <a:latin typeface="Arial" panose="020B0604020202020204" pitchFamily="34" charset="0"/>
              <a:cs typeface="Arial" panose="020B0604020202020204" pitchFamily="34" charset="0"/>
            </a:rPr>
            <a:t>8,518.14 million revenue and contributed approximately 19.22</a:t>
          </a:r>
          <a:r>
            <a:rPr lang="en-US" sz="1100" b="1" kern="1200" dirty="0">
              <a:solidFill>
                <a:schemeClr val="tx2">
                  <a:lumMod val="50000"/>
                </a:schemeClr>
              </a:solidFill>
              <a:latin typeface="Arial" panose="020B0604020202020204" pitchFamily="34" charset="0"/>
              <a:cs typeface="Arial" panose="020B0604020202020204" pitchFamily="34" charset="0"/>
            </a:rPr>
            <a:t>% towards the total revenue.</a:t>
          </a:r>
          <a:endParaRPr lang="en-IN" sz="1100" b="1" kern="1200" dirty="0">
            <a:solidFill>
              <a:schemeClr val="tx2">
                <a:lumMod val="60000"/>
                <a:lumOff val="40000"/>
              </a:schemeClr>
            </a:solidFill>
            <a:latin typeface="Arial" panose="020B0604020202020204" pitchFamily="34" charset="0"/>
            <a:cs typeface="Arial" panose="020B0604020202020204" pitchFamily="34" charset="0"/>
          </a:endParaRPr>
        </a:p>
      </dgm:t>
    </dgm:pt>
    <dgm:pt modelId="{E51E8E06-8063-4003-AF7E-660E8A9C7095}" type="parTrans" cxnId="{02552B19-C8CD-4980-9218-64FFAC7BF490}">
      <dgm:prSet/>
      <dgm:spPr/>
      <dgm:t>
        <a:bodyPr/>
        <a:lstStyle/>
        <a:p>
          <a:endParaRPr lang="en-IN"/>
        </a:p>
      </dgm:t>
    </dgm:pt>
    <dgm:pt modelId="{9B71A3E6-98D9-41EE-8210-F485B87B2286}" type="sibTrans" cxnId="{02552B19-C8CD-4980-9218-64FFAC7BF490}">
      <dgm:prSet/>
      <dgm:spPr/>
      <dgm:t>
        <a:bodyPr/>
        <a:lstStyle/>
        <a:p>
          <a:endParaRPr lang="en-IN"/>
        </a:p>
      </dgm:t>
    </dgm:pt>
    <dgm:pt modelId="{1528473D-4F35-492D-BD81-46F677C516E7}">
      <dgm:prSet phldrT="[Text]" custT="1"/>
      <dgm:spPr>
        <a:solidFill>
          <a:schemeClr val="bg2">
            <a:lumMod val="75000"/>
          </a:schemeClr>
        </a:solidFill>
      </dgm:spPr>
      <dgm:t>
        <a:bodyPr anchor="t" anchorCtr="0"/>
        <a:lstStyle/>
        <a:p>
          <a:pPr marL="0" lvl="0" indent="0" algn="l" defTabSz="666750">
            <a:lnSpc>
              <a:spcPct val="90000"/>
            </a:lnSpc>
            <a:spcBef>
              <a:spcPct val="0"/>
            </a:spcBef>
            <a:spcAft>
              <a:spcPct val="35000"/>
            </a:spcAft>
            <a:buNone/>
          </a:pPr>
          <a:r>
            <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rPr>
            <a:t>Health &amp; Public Service</a:t>
          </a:r>
        </a:p>
        <a:p>
          <a:pPr marL="0" lvl="0" indent="0" algn="l" defTabSz="666750">
            <a:lnSpc>
              <a:spcPct val="90000"/>
            </a:lnSpc>
            <a:spcBef>
              <a:spcPct val="0"/>
            </a:spcBef>
            <a:spcAft>
              <a:spcPct val="35000"/>
            </a:spcAft>
            <a:buNone/>
          </a:pPr>
          <a:r>
            <a:rPr lang="en-US" sz="1200" b="0" i="0" kern="1200" dirty="0">
              <a:solidFill>
                <a:schemeClr val="tx2">
                  <a:lumMod val="75000"/>
                </a:schemeClr>
              </a:solidFill>
              <a:latin typeface="Arial" panose="020B0604020202020204" pitchFamily="34" charset="0"/>
              <a:cs typeface="Arial" panose="020B0604020202020204" pitchFamily="34" charset="0"/>
            </a:rPr>
            <a:t>Serves healthcare payers and providers, government departments and agencies, public service organizations, educational institutions and non-profit organizations</a:t>
          </a:r>
        </a:p>
        <a:p>
          <a:pPr marL="0" lvl="0" indent="0" algn="l" defTabSz="66675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Health</a:t>
          </a:r>
        </a:p>
        <a:p>
          <a:pPr marL="0" lvl="0" indent="0" algn="l" defTabSz="666750">
            <a:lnSpc>
              <a:spcPct val="90000"/>
            </a:lnSpc>
            <a:spcBef>
              <a:spcPct val="0"/>
            </a:spcBef>
            <a:spcAft>
              <a:spcPct val="35000"/>
            </a:spcAft>
            <a:buNone/>
          </a:pPr>
          <a:r>
            <a:rPr lang="en-IN" sz="1200" b="0" kern="1200" dirty="0">
              <a:solidFill>
                <a:schemeClr val="tx2">
                  <a:lumMod val="60000"/>
                  <a:lumOff val="40000"/>
                </a:schemeClr>
              </a:solidFill>
              <a:latin typeface="Arial" panose="020B0604020202020204" pitchFamily="34" charset="0"/>
              <a:cs typeface="Arial" panose="020B0604020202020204" pitchFamily="34" charset="0"/>
            </a:rPr>
            <a:t>Public Service</a:t>
          </a:r>
          <a:endPar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666750">
            <a:lnSpc>
              <a:spcPct val="90000"/>
            </a:lnSpc>
            <a:spcBef>
              <a:spcPct val="0"/>
            </a:spcBef>
            <a:spcAft>
              <a:spcPct val="35000"/>
            </a:spcAft>
            <a:buNone/>
          </a:pPr>
          <a:endPar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66675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2020, the segment reported US$8,023</a:t>
          </a:r>
          <a:r>
            <a:rPr lang="en-IN" sz="1100" b="1" kern="1200" dirty="0">
              <a:solidFill>
                <a:schemeClr val="tx2">
                  <a:lumMod val="50000"/>
                </a:schemeClr>
              </a:solidFill>
              <a:latin typeface="Arial" panose="020B0604020202020204" pitchFamily="34" charset="0"/>
              <a:cs typeface="Arial" panose="020B0604020202020204" pitchFamily="34" charset="0"/>
            </a:rPr>
            <a:t> million revenue and contributed approximately 18</a:t>
          </a:r>
          <a:r>
            <a:rPr lang="en-US" sz="1100" b="1" kern="1200" dirty="0">
              <a:solidFill>
                <a:schemeClr val="tx2">
                  <a:lumMod val="50000"/>
                </a:schemeClr>
              </a:solidFill>
              <a:latin typeface="Arial" panose="020B0604020202020204" pitchFamily="34" charset="0"/>
              <a:cs typeface="Arial" panose="020B0604020202020204" pitchFamily="34" charset="0"/>
            </a:rPr>
            <a:t>..10% towards the total revenue.</a:t>
          </a:r>
          <a:endPar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666750">
            <a:lnSpc>
              <a:spcPct val="90000"/>
            </a:lnSpc>
            <a:spcBef>
              <a:spcPct val="0"/>
            </a:spcBef>
            <a:spcAft>
              <a:spcPct val="35000"/>
            </a:spcAft>
            <a:buNone/>
          </a:pPr>
          <a:endParaRPr lang="en-IN" sz="1100" b="0" i="0" kern="1200" dirty="0">
            <a:solidFill>
              <a:schemeClr val="tx2">
                <a:lumMod val="75000"/>
              </a:schemeClr>
            </a:solidFill>
            <a:latin typeface="Arial" panose="020B0604020202020204" pitchFamily="34" charset="0"/>
            <a:ea typeface="+mn-ea"/>
            <a:cs typeface="Arial" panose="020B0604020202020204" pitchFamily="34" charset="0"/>
          </a:endParaRPr>
        </a:p>
        <a:p>
          <a:pPr marL="0" lvl="0" indent="0" algn="ctr" defTabSz="666750">
            <a:lnSpc>
              <a:spcPct val="90000"/>
            </a:lnSpc>
            <a:spcBef>
              <a:spcPct val="0"/>
            </a:spcBef>
            <a:spcAft>
              <a:spcPct val="35000"/>
            </a:spcAft>
            <a:buNone/>
          </a:pPr>
          <a:endParaRPr lang="en-IN" sz="1500" b="0" i="0" kern="1200" dirty="0"/>
        </a:p>
      </dgm:t>
    </dgm:pt>
    <dgm:pt modelId="{D355C441-C531-4EB6-BBBF-33CAC37264CF}" type="parTrans" cxnId="{0137B6FA-2303-459A-B845-0669A4DD5BA8}">
      <dgm:prSet/>
      <dgm:spPr/>
      <dgm:t>
        <a:bodyPr/>
        <a:lstStyle/>
        <a:p>
          <a:endParaRPr lang="en-IN"/>
        </a:p>
      </dgm:t>
    </dgm:pt>
    <dgm:pt modelId="{F9DA67EC-02D3-4910-B08F-AFE632D99E00}" type="sibTrans" cxnId="{0137B6FA-2303-459A-B845-0669A4DD5BA8}">
      <dgm:prSet/>
      <dgm:spPr/>
      <dgm:t>
        <a:bodyPr/>
        <a:lstStyle/>
        <a:p>
          <a:endParaRPr lang="en-IN"/>
        </a:p>
      </dgm:t>
    </dgm:pt>
    <dgm:pt modelId="{80566676-3FBA-44F8-992B-E7C324CE603C}">
      <dgm:prSet phldrT="[Text]" custT="1"/>
      <dgm:spPr>
        <a:solidFill>
          <a:schemeClr val="bg2">
            <a:lumMod val="75000"/>
          </a:schemeClr>
        </a:solidFill>
      </dgm:spPr>
      <dgm:t>
        <a:bodyPr anchor="t"/>
        <a:lstStyle/>
        <a:p>
          <a:pPr marL="0" lvl="0" indent="0" algn="l" defTabSz="666750">
            <a:lnSpc>
              <a:spcPct val="90000"/>
            </a:lnSpc>
            <a:spcBef>
              <a:spcPct val="0"/>
            </a:spcBef>
            <a:spcAft>
              <a:spcPct val="35000"/>
            </a:spcAft>
            <a:buNone/>
          </a:pPr>
          <a:r>
            <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rPr>
            <a:t>Products</a:t>
          </a:r>
        </a:p>
        <a:p>
          <a:pPr marL="0" lvl="0" indent="0" algn="l" defTabSz="666750">
            <a:lnSpc>
              <a:spcPct val="90000"/>
            </a:lnSpc>
            <a:spcBef>
              <a:spcPct val="0"/>
            </a:spcBef>
            <a:spcAft>
              <a:spcPct val="35000"/>
            </a:spcAft>
            <a:buNone/>
          </a:pPr>
          <a:r>
            <a:rPr lang="en-US" sz="1200" b="0" i="0" kern="1200" dirty="0">
              <a:solidFill>
                <a:schemeClr val="tx2">
                  <a:lumMod val="75000"/>
                </a:schemeClr>
              </a:solidFill>
              <a:latin typeface="Arial" panose="020B0604020202020204" pitchFamily="34" charset="0"/>
              <a:cs typeface="Arial" panose="020B0604020202020204" pitchFamily="34" charset="0"/>
            </a:rPr>
            <a:t>Serves a set of interconnected consumer-relevant industries.</a:t>
          </a:r>
        </a:p>
        <a:p>
          <a:pPr marL="0" lvl="0" indent="0" algn="l" defTabSz="666750">
            <a:lnSpc>
              <a:spcPct val="90000"/>
            </a:lnSpc>
            <a:spcBef>
              <a:spcPct val="0"/>
            </a:spcBef>
            <a:spcAft>
              <a:spcPct val="35000"/>
            </a:spcAft>
            <a:buNone/>
          </a:pPr>
          <a:endParaRPr lang="en-US" sz="12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666750">
            <a:lnSpc>
              <a:spcPct val="90000"/>
            </a:lnSpc>
            <a:spcBef>
              <a:spcPct val="0"/>
            </a:spcBef>
            <a:spcAft>
              <a:spcPct val="35000"/>
            </a:spcAft>
            <a:buNone/>
          </a:pPr>
          <a:r>
            <a:rPr lang="en-US" sz="1200" b="0" i="0" kern="1200" dirty="0">
              <a:solidFill>
                <a:schemeClr val="tx2">
                  <a:lumMod val="60000"/>
                  <a:lumOff val="40000"/>
                </a:schemeClr>
              </a:solidFill>
              <a:latin typeface="Arial" panose="020B0604020202020204" pitchFamily="34" charset="0"/>
              <a:cs typeface="Arial" panose="020B0604020202020204" pitchFamily="34" charset="0"/>
            </a:rPr>
            <a:t>Consumer Goods, Retail &amp; Travel Services</a:t>
          </a:r>
        </a:p>
        <a:p>
          <a:pPr marL="0" lvl="0" indent="0" algn="l" defTabSz="66675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Industrial</a:t>
          </a:r>
        </a:p>
        <a:p>
          <a:pPr marL="0" lvl="0" indent="0" algn="l" defTabSz="666750">
            <a:lnSpc>
              <a:spcPct val="90000"/>
            </a:lnSpc>
            <a:spcBef>
              <a:spcPct val="0"/>
            </a:spcBef>
            <a:spcAft>
              <a:spcPct val="35000"/>
            </a:spcAft>
            <a:buNone/>
          </a:pPr>
          <a:endParaRPr lang="en-IN"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algn="l" defTabSz="53340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2020, the segment reported US$12,272 </a:t>
          </a:r>
          <a:r>
            <a:rPr lang="en-IN" sz="1100" b="1" kern="1200" dirty="0">
              <a:solidFill>
                <a:schemeClr val="tx2">
                  <a:lumMod val="50000"/>
                </a:schemeClr>
              </a:solidFill>
              <a:latin typeface="Arial" panose="020B0604020202020204" pitchFamily="34" charset="0"/>
              <a:cs typeface="Arial" panose="020B0604020202020204" pitchFamily="34" charset="0"/>
            </a:rPr>
            <a:t>million revenue and contributed approximately 27.69</a:t>
          </a:r>
          <a:r>
            <a:rPr lang="en-US" sz="1100" b="1" kern="1200" dirty="0">
              <a:solidFill>
                <a:schemeClr val="tx2">
                  <a:lumMod val="50000"/>
                </a:schemeClr>
              </a:solidFill>
              <a:latin typeface="Arial" panose="020B0604020202020204" pitchFamily="34" charset="0"/>
              <a:cs typeface="Arial" panose="020B0604020202020204" pitchFamily="34" charset="0"/>
            </a:rPr>
            <a:t>% towards the total revenue</a:t>
          </a:r>
          <a:endParaRPr lang="en-IN" sz="1100" kern="1200" dirty="0">
            <a:solidFill>
              <a:schemeClr val="tx2">
                <a:lumMod val="60000"/>
                <a:lumOff val="40000"/>
              </a:schemeClr>
            </a:solidFill>
            <a:latin typeface="Arial" panose="020B0604020202020204" pitchFamily="34" charset="0"/>
            <a:cs typeface="Arial" panose="020B0604020202020204" pitchFamily="34" charset="0"/>
          </a:endParaRPr>
        </a:p>
      </dgm:t>
    </dgm:pt>
    <dgm:pt modelId="{73ED7FBE-6558-4E47-8640-FA1D2BC2312D}" type="parTrans" cxnId="{61D7CD70-9FDA-4667-8D0B-682CF187E430}">
      <dgm:prSet/>
      <dgm:spPr/>
      <dgm:t>
        <a:bodyPr/>
        <a:lstStyle/>
        <a:p>
          <a:endParaRPr lang="en-IN"/>
        </a:p>
      </dgm:t>
    </dgm:pt>
    <dgm:pt modelId="{336E3904-8B91-42CB-BB4F-FC2C3A9341A8}" type="sibTrans" cxnId="{61D7CD70-9FDA-4667-8D0B-682CF187E430}">
      <dgm:prSet/>
      <dgm:spPr/>
      <dgm:t>
        <a:bodyPr/>
        <a:lstStyle/>
        <a:p>
          <a:endParaRPr lang="en-IN"/>
        </a:p>
      </dgm:t>
    </dgm:pt>
    <dgm:pt modelId="{F859F9C4-15AB-4D15-9A9C-071A18679BCA}">
      <dgm:prSet phldrT="[Text]" custT="1"/>
      <dgm:spPr>
        <a:solidFill>
          <a:schemeClr val="bg2">
            <a:lumMod val="75000"/>
          </a:schemeClr>
        </a:solidFill>
      </dgm:spPr>
      <dgm:t>
        <a:bodyPr anchor="t"/>
        <a:lstStyle/>
        <a:p>
          <a:pPr algn="l"/>
          <a:r>
            <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rPr>
            <a:t>Resources</a:t>
          </a:r>
        </a:p>
        <a:p>
          <a:pPr algn="l"/>
          <a:r>
            <a:rPr lang="en-US" sz="1200" b="0" i="0" kern="1200" dirty="0">
              <a:solidFill>
                <a:schemeClr val="tx2">
                  <a:lumMod val="75000"/>
                </a:schemeClr>
              </a:solidFill>
              <a:latin typeface="Arial" panose="020B0604020202020204" pitchFamily="34" charset="0"/>
              <a:cs typeface="Arial" panose="020B0604020202020204" pitchFamily="34" charset="0"/>
            </a:rPr>
            <a:t>Serves the chemicals, energy, forest products, metals and mining, utilities and related industries</a:t>
          </a:r>
        </a:p>
        <a:p>
          <a:pPr algn="l"/>
          <a:r>
            <a:rPr lang="en-IN" sz="1200" b="0" i="0" kern="1200" dirty="0">
              <a:solidFill>
                <a:schemeClr val="tx2">
                  <a:lumMod val="60000"/>
                  <a:lumOff val="40000"/>
                </a:schemeClr>
              </a:solidFill>
              <a:latin typeface="Arial" panose="020B0604020202020204" pitchFamily="34" charset="0"/>
              <a:cs typeface="Arial" panose="020B0604020202020204" pitchFamily="34" charset="0"/>
            </a:rPr>
            <a:t>Chemicals &amp; Natural Resources</a:t>
          </a:r>
        </a:p>
        <a:p>
          <a:pPr algn="l"/>
          <a:r>
            <a:rPr lang="en-IN" sz="1200" b="0" i="0" kern="1200" dirty="0">
              <a:solidFill>
                <a:schemeClr val="tx2">
                  <a:lumMod val="60000"/>
                  <a:lumOff val="40000"/>
                </a:schemeClr>
              </a:solidFill>
              <a:latin typeface="Arial" panose="020B0604020202020204" pitchFamily="34" charset="0"/>
              <a:cs typeface="Arial" panose="020B0604020202020204" pitchFamily="34" charset="0"/>
            </a:rPr>
            <a:t>Energy</a:t>
          </a:r>
        </a:p>
        <a:p>
          <a:pPr algn="l"/>
          <a:r>
            <a:rPr lang="en-IN" sz="1200" b="0" i="0" kern="1200" dirty="0">
              <a:solidFill>
                <a:schemeClr val="tx2">
                  <a:lumMod val="60000"/>
                  <a:lumOff val="40000"/>
                </a:schemeClr>
              </a:solidFill>
              <a:latin typeface="Arial" panose="020B0604020202020204" pitchFamily="34" charset="0"/>
              <a:cs typeface="Arial" panose="020B0604020202020204" pitchFamily="34" charset="0"/>
            </a:rPr>
            <a:t>Utilities</a:t>
          </a:r>
        </a:p>
        <a:p>
          <a:pPr algn="l"/>
          <a:endParaRPr lang="en-IN" sz="1100" b="0" i="0" kern="1200" dirty="0">
            <a:solidFill>
              <a:schemeClr val="tx2">
                <a:lumMod val="60000"/>
                <a:lumOff val="40000"/>
              </a:schemeClr>
            </a:solidFill>
            <a:latin typeface="Arial" panose="020B0604020202020204" pitchFamily="34" charset="0"/>
            <a:cs typeface="Arial" panose="020B0604020202020204" pitchFamily="34" charset="0"/>
          </a:endParaRPr>
        </a:p>
        <a:p>
          <a:pPr algn="l"/>
          <a:r>
            <a:rPr lang="en-US" sz="1100" b="1" kern="1200" dirty="0">
              <a:solidFill>
                <a:schemeClr val="tx2">
                  <a:lumMod val="50000"/>
                </a:schemeClr>
              </a:solidFill>
              <a:latin typeface="Arial" panose="020B0604020202020204" pitchFamily="34" charset="0"/>
              <a:cs typeface="Arial" panose="020B0604020202020204" pitchFamily="34" charset="0"/>
            </a:rPr>
            <a:t>In 2020, the segment reported US$6,612</a:t>
          </a:r>
          <a:r>
            <a:rPr lang="en-IN" sz="1100" b="1" kern="1200" dirty="0">
              <a:solidFill>
                <a:schemeClr val="tx2">
                  <a:lumMod val="50000"/>
                </a:schemeClr>
              </a:solidFill>
              <a:latin typeface="Arial" panose="020B0604020202020204" pitchFamily="34" charset="0"/>
              <a:cs typeface="Arial" panose="020B0604020202020204" pitchFamily="34" charset="0"/>
            </a:rPr>
            <a:t> million revenue and contributed approximately 14.92</a:t>
          </a:r>
          <a:r>
            <a:rPr lang="en-US" sz="1100" b="1" kern="1200" dirty="0">
              <a:solidFill>
                <a:schemeClr val="tx2">
                  <a:lumMod val="50000"/>
                </a:schemeClr>
              </a:solidFill>
              <a:latin typeface="Arial" panose="020B0604020202020204" pitchFamily="34" charset="0"/>
              <a:cs typeface="Arial" panose="020B0604020202020204" pitchFamily="34" charset="0"/>
            </a:rPr>
            <a:t>% towards the total revenue</a:t>
          </a:r>
          <a:endParaRPr lang="en-IN" sz="1100" b="1" kern="1200" dirty="0">
            <a:solidFill>
              <a:schemeClr val="tx2">
                <a:lumMod val="60000"/>
                <a:lumOff val="40000"/>
              </a:schemeClr>
            </a:solidFill>
            <a:latin typeface="Arial" panose="020B0604020202020204" pitchFamily="34" charset="0"/>
            <a:cs typeface="Arial" panose="020B0604020202020204" pitchFamily="34" charset="0"/>
          </a:endParaRPr>
        </a:p>
      </dgm:t>
    </dgm:pt>
    <dgm:pt modelId="{F3845AFB-0E48-4430-8546-68D896A1BE97}" type="parTrans" cxnId="{B16D7BD6-EF74-4443-8413-46C0E02E3D3C}">
      <dgm:prSet/>
      <dgm:spPr/>
      <dgm:t>
        <a:bodyPr/>
        <a:lstStyle/>
        <a:p>
          <a:endParaRPr lang="en-IN"/>
        </a:p>
      </dgm:t>
    </dgm:pt>
    <dgm:pt modelId="{D14F7B77-BAFA-4F53-B6F4-200893CF264A}" type="sibTrans" cxnId="{B16D7BD6-EF74-4443-8413-46C0E02E3D3C}">
      <dgm:prSet/>
      <dgm:spPr/>
      <dgm:t>
        <a:bodyPr/>
        <a:lstStyle/>
        <a:p>
          <a:endParaRPr lang="en-IN"/>
        </a:p>
      </dgm:t>
    </dgm:pt>
    <dgm:pt modelId="{4BCABB23-5C8E-4700-B466-4FD44A45E0DB}" type="pres">
      <dgm:prSet presAssocID="{9759B7E9-FF2A-4A0A-871A-3AE68308289C}" presName="diagram" presStyleCnt="0">
        <dgm:presLayoutVars>
          <dgm:dir/>
          <dgm:resizeHandles val="exact"/>
        </dgm:presLayoutVars>
      </dgm:prSet>
      <dgm:spPr/>
    </dgm:pt>
    <dgm:pt modelId="{FF4766C3-7947-4A11-9186-F53B395A7CCF}" type="pres">
      <dgm:prSet presAssocID="{AB44842F-9AE8-4C33-9A78-EE27C92F6E4D}" presName="node" presStyleLbl="node1" presStyleIdx="0" presStyleCnt="5" custScaleY="125270" custLinFactNeighborY="3010">
        <dgm:presLayoutVars>
          <dgm:bulletEnabled val="1"/>
        </dgm:presLayoutVars>
      </dgm:prSet>
      <dgm:spPr/>
    </dgm:pt>
    <dgm:pt modelId="{FD972E60-DD17-49C9-B214-AF6F63A58171}" type="pres">
      <dgm:prSet presAssocID="{1E29B82C-D422-4F3E-A27C-03C75C2C40AC}" presName="sibTrans" presStyleCnt="0"/>
      <dgm:spPr/>
    </dgm:pt>
    <dgm:pt modelId="{F64F39AE-16C6-4AFA-8DCC-A508A4B7459B}" type="pres">
      <dgm:prSet presAssocID="{4687E7C0-4F19-46C3-A820-288202BAA1C8}" presName="node" presStyleLbl="node1" presStyleIdx="1" presStyleCnt="5" custScaleY="126348" custLinFactNeighborY="2470">
        <dgm:presLayoutVars>
          <dgm:bulletEnabled val="1"/>
        </dgm:presLayoutVars>
      </dgm:prSet>
      <dgm:spPr/>
    </dgm:pt>
    <dgm:pt modelId="{6DBDEDE2-2ADC-43B0-8725-94FC7DB255ED}" type="pres">
      <dgm:prSet presAssocID="{9B71A3E6-98D9-41EE-8210-F485B87B2286}" presName="sibTrans" presStyleCnt="0"/>
      <dgm:spPr/>
    </dgm:pt>
    <dgm:pt modelId="{38971D33-D3AA-4C11-8202-364121B03B15}" type="pres">
      <dgm:prSet presAssocID="{1528473D-4F35-492D-BD81-46F677C516E7}" presName="node" presStyleLbl="node1" presStyleIdx="2" presStyleCnt="5" custScaleX="100705" custScaleY="127308" custLinFactNeighborY="1488">
        <dgm:presLayoutVars>
          <dgm:bulletEnabled val="1"/>
        </dgm:presLayoutVars>
      </dgm:prSet>
      <dgm:spPr/>
    </dgm:pt>
    <dgm:pt modelId="{75E90A0A-9D6D-4AB6-9A64-E3F356CE4046}" type="pres">
      <dgm:prSet presAssocID="{F9DA67EC-02D3-4910-B08F-AFE632D99E00}" presName="sibTrans" presStyleCnt="0"/>
      <dgm:spPr/>
    </dgm:pt>
    <dgm:pt modelId="{DEFD8498-99D7-4FE5-A490-03A89936C332}" type="pres">
      <dgm:prSet presAssocID="{80566676-3FBA-44F8-992B-E7C324CE603C}" presName="node" presStyleLbl="node1" presStyleIdx="3" presStyleCnt="5" custScaleX="104993" custScaleY="122743">
        <dgm:presLayoutVars>
          <dgm:bulletEnabled val="1"/>
        </dgm:presLayoutVars>
      </dgm:prSet>
      <dgm:spPr/>
    </dgm:pt>
    <dgm:pt modelId="{07107C62-E96B-415D-83F7-6CBF4CDE72BC}" type="pres">
      <dgm:prSet presAssocID="{336E3904-8B91-42CB-BB4F-FC2C3A9341A8}" presName="sibTrans" presStyleCnt="0"/>
      <dgm:spPr/>
    </dgm:pt>
    <dgm:pt modelId="{65ABDD17-771E-4324-9ED8-6B16FEB7B6D5}" type="pres">
      <dgm:prSet presAssocID="{F859F9C4-15AB-4D15-9A9C-071A18679BCA}" presName="node" presStyleLbl="node1" presStyleIdx="4" presStyleCnt="5" custScaleX="100116" custScaleY="122743">
        <dgm:presLayoutVars>
          <dgm:bulletEnabled val="1"/>
        </dgm:presLayoutVars>
      </dgm:prSet>
      <dgm:spPr/>
    </dgm:pt>
  </dgm:ptLst>
  <dgm:cxnLst>
    <dgm:cxn modelId="{5D60E705-5FCB-4ED8-A783-AD4D810D678B}" type="presOf" srcId="{4687E7C0-4F19-46C3-A820-288202BAA1C8}" destId="{F64F39AE-16C6-4AFA-8DCC-A508A4B7459B}" srcOrd="0" destOrd="0" presId="urn:microsoft.com/office/officeart/2005/8/layout/default"/>
    <dgm:cxn modelId="{02552B19-C8CD-4980-9218-64FFAC7BF490}" srcId="{9759B7E9-FF2A-4A0A-871A-3AE68308289C}" destId="{4687E7C0-4F19-46C3-A820-288202BAA1C8}" srcOrd="1" destOrd="0" parTransId="{E51E8E06-8063-4003-AF7E-660E8A9C7095}" sibTransId="{9B71A3E6-98D9-41EE-8210-F485B87B2286}"/>
    <dgm:cxn modelId="{61D7CD70-9FDA-4667-8D0B-682CF187E430}" srcId="{9759B7E9-FF2A-4A0A-871A-3AE68308289C}" destId="{80566676-3FBA-44F8-992B-E7C324CE603C}" srcOrd="3" destOrd="0" parTransId="{73ED7FBE-6558-4E47-8640-FA1D2BC2312D}" sibTransId="{336E3904-8B91-42CB-BB4F-FC2C3A9341A8}"/>
    <dgm:cxn modelId="{7C9CEF74-4EFF-4882-BA67-CE60058AB630}" type="presOf" srcId="{AB44842F-9AE8-4C33-9A78-EE27C92F6E4D}" destId="{FF4766C3-7947-4A11-9186-F53B395A7CCF}" srcOrd="0" destOrd="0" presId="urn:microsoft.com/office/officeart/2005/8/layout/default"/>
    <dgm:cxn modelId="{CC206C7C-D5CC-4B23-B636-8A89C0351F76}" type="presOf" srcId="{F859F9C4-15AB-4D15-9A9C-071A18679BCA}" destId="{65ABDD17-771E-4324-9ED8-6B16FEB7B6D5}" srcOrd="0" destOrd="0" presId="urn:microsoft.com/office/officeart/2005/8/layout/default"/>
    <dgm:cxn modelId="{9D40F68D-1DD3-4D22-AAB0-137528FE85A2}" type="presOf" srcId="{9759B7E9-FF2A-4A0A-871A-3AE68308289C}" destId="{4BCABB23-5C8E-4700-B466-4FD44A45E0DB}" srcOrd="0" destOrd="0" presId="urn:microsoft.com/office/officeart/2005/8/layout/default"/>
    <dgm:cxn modelId="{52F9F8B8-7332-42BC-9131-8D52BB98D238}" type="presOf" srcId="{1528473D-4F35-492D-BD81-46F677C516E7}" destId="{38971D33-D3AA-4C11-8202-364121B03B15}" srcOrd="0" destOrd="0" presId="urn:microsoft.com/office/officeart/2005/8/layout/default"/>
    <dgm:cxn modelId="{B16D7BD6-EF74-4443-8413-46C0E02E3D3C}" srcId="{9759B7E9-FF2A-4A0A-871A-3AE68308289C}" destId="{F859F9C4-15AB-4D15-9A9C-071A18679BCA}" srcOrd="4" destOrd="0" parTransId="{F3845AFB-0E48-4430-8546-68D896A1BE97}" sibTransId="{D14F7B77-BAFA-4F53-B6F4-200893CF264A}"/>
    <dgm:cxn modelId="{27AD19E4-149F-445C-9239-2624961DB94D}" srcId="{9759B7E9-FF2A-4A0A-871A-3AE68308289C}" destId="{AB44842F-9AE8-4C33-9A78-EE27C92F6E4D}" srcOrd="0" destOrd="0" parTransId="{691B3AFA-F551-45D2-8ABD-E84C4F020A3D}" sibTransId="{1E29B82C-D422-4F3E-A27C-03C75C2C40AC}"/>
    <dgm:cxn modelId="{0137B6FA-2303-459A-B845-0669A4DD5BA8}" srcId="{9759B7E9-FF2A-4A0A-871A-3AE68308289C}" destId="{1528473D-4F35-492D-BD81-46F677C516E7}" srcOrd="2" destOrd="0" parTransId="{D355C441-C531-4EB6-BBBF-33CAC37264CF}" sibTransId="{F9DA67EC-02D3-4910-B08F-AFE632D99E00}"/>
    <dgm:cxn modelId="{C386E4FB-2F13-4F3A-B284-F979DC8F875E}" type="presOf" srcId="{80566676-3FBA-44F8-992B-E7C324CE603C}" destId="{DEFD8498-99D7-4FE5-A490-03A89936C332}" srcOrd="0" destOrd="0" presId="urn:microsoft.com/office/officeart/2005/8/layout/default"/>
    <dgm:cxn modelId="{79676EE8-44FB-4D16-A17A-E70AFA3F165B}" type="presParOf" srcId="{4BCABB23-5C8E-4700-B466-4FD44A45E0DB}" destId="{FF4766C3-7947-4A11-9186-F53B395A7CCF}" srcOrd="0" destOrd="0" presId="urn:microsoft.com/office/officeart/2005/8/layout/default"/>
    <dgm:cxn modelId="{3BFB2B7F-8D4C-4FCB-B03D-2D1F58475502}" type="presParOf" srcId="{4BCABB23-5C8E-4700-B466-4FD44A45E0DB}" destId="{FD972E60-DD17-49C9-B214-AF6F63A58171}" srcOrd="1" destOrd="0" presId="urn:microsoft.com/office/officeart/2005/8/layout/default"/>
    <dgm:cxn modelId="{E727E0D9-1D99-4951-8B9B-3AB67FE8A664}" type="presParOf" srcId="{4BCABB23-5C8E-4700-B466-4FD44A45E0DB}" destId="{F64F39AE-16C6-4AFA-8DCC-A508A4B7459B}" srcOrd="2" destOrd="0" presId="urn:microsoft.com/office/officeart/2005/8/layout/default"/>
    <dgm:cxn modelId="{CA95192F-C17E-4D03-BEDE-1BD705155022}" type="presParOf" srcId="{4BCABB23-5C8E-4700-B466-4FD44A45E0DB}" destId="{6DBDEDE2-2ADC-43B0-8725-94FC7DB255ED}" srcOrd="3" destOrd="0" presId="urn:microsoft.com/office/officeart/2005/8/layout/default"/>
    <dgm:cxn modelId="{77BA9AEA-731A-40FC-A00C-D749252A5B3D}" type="presParOf" srcId="{4BCABB23-5C8E-4700-B466-4FD44A45E0DB}" destId="{38971D33-D3AA-4C11-8202-364121B03B15}" srcOrd="4" destOrd="0" presId="urn:microsoft.com/office/officeart/2005/8/layout/default"/>
    <dgm:cxn modelId="{3A6FDA17-3FFF-4ACD-B803-EE447C297640}" type="presParOf" srcId="{4BCABB23-5C8E-4700-B466-4FD44A45E0DB}" destId="{75E90A0A-9D6D-4AB6-9A64-E3F356CE4046}" srcOrd="5" destOrd="0" presId="urn:microsoft.com/office/officeart/2005/8/layout/default"/>
    <dgm:cxn modelId="{4FAFF504-44E6-429A-9E28-77DB03AEEBF3}" type="presParOf" srcId="{4BCABB23-5C8E-4700-B466-4FD44A45E0DB}" destId="{DEFD8498-99D7-4FE5-A490-03A89936C332}" srcOrd="6" destOrd="0" presId="urn:microsoft.com/office/officeart/2005/8/layout/default"/>
    <dgm:cxn modelId="{C71C1B55-7D62-4A22-8EDC-60D491518DF4}" type="presParOf" srcId="{4BCABB23-5C8E-4700-B466-4FD44A45E0DB}" destId="{07107C62-E96B-415D-83F7-6CBF4CDE72BC}" srcOrd="7" destOrd="0" presId="urn:microsoft.com/office/officeart/2005/8/layout/default"/>
    <dgm:cxn modelId="{C1B3683C-8C33-4D51-BEBC-4802EBB86973}" type="presParOf" srcId="{4BCABB23-5C8E-4700-B466-4FD44A45E0DB}" destId="{65ABDD17-771E-4324-9ED8-6B16FEB7B6D5}"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4483CF8-5E66-4742-B9ED-9D2A029BC463}" type="doc">
      <dgm:prSet loTypeId="urn:microsoft.com/office/officeart/2005/8/layout/matrix3" loCatId="matrix" qsTypeId="urn:microsoft.com/office/officeart/2005/8/quickstyle/3d3" qsCatId="3D" csTypeId="urn:microsoft.com/office/officeart/2005/8/colors/accent0_3" csCatId="mainScheme" phldr="1"/>
      <dgm:spPr/>
      <dgm:t>
        <a:bodyPr/>
        <a:lstStyle/>
        <a:p>
          <a:endParaRPr lang="en-IN"/>
        </a:p>
      </dgm:t>
    </dgm:pt>
    <dgm:pt modelId="{71449818-8D7D-438D-A53F-1751E50A98D4}">
      <dgm:prSet phldrT="[Text]" custT="1"/>
      <dgm:spPr>
        <a:solidFill>
          <a:schemeClr val="bg2">
            <a:lumMod val="75000"/>
          </a:schemeClr>
        </a:solidFill>
      </dgm:spPr>
      <dgm:t>
        <a:bodyPr anchor="t"/>
        <a:lstStyle/>
        <a:p>
          <a:pPr marL="0" lvl="0" algn="ctr" defTabSz="889000">
            <a:lnSpc>
              <a:spcPct val="90000"/>
            </a:lnSpc>
            <a:spcBef>
              <a:spcPct val="0"/>
            </a:spcBef>
            <a:spcAft>
              <a:spcPct val="35000"/>
            </a:spcAft>
            <a:buNone/>
          </a:pPr>
          <a:r>
            <a:rPr lang="en-IN" sz="2000" b="1" kern="1200" dirty="0">
              <a:solidFill>
                <a:schemeClr val="tx2">
                  <a:lumMod val="75000"/>
                </a:schemeClr>
              </a:solidFill>
              <a:latin typeface="Arial" panose="020B0604020202020204" pitchFamily="34" charset="0"/>
              <a:cs typeface="Arial" panose="020B0604020202020204" pitchFamily="34" charset="0"/>
            </a:rPr>
            <a:t>Strength</a:t>
          </a:r>
        </a:p>
        <a:p>
          <a:pPr marL="0" lvl="0" algn="l" defTabSz="889000">
            <a:lnSpc>
              <a:spcPct val="90000"/>
            </a:lnSpc>
            <a:spcBef>
              <a:spcPct val="0"/>
            </a:spcBef>
            <a:spcAft>
              <a:spcPct val="35000"/>
            </a:spcAft>
            <a:buNone/>
          </a:pPr>
          <a:r>
            <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rPr>
            <a:t>Strong Financial Performance </a:t>
          </a:r>
        </a:p>
        <a:p>
          <a:pPr marL="0" lvl="0" algn="l" defTabSz="889000">
            <a:lnSpc>
              <a:spcPct val="90000"/>
            </a:lnSpc>
            <a:spcBef>
              <a:spcPct val="0"/>
            </a:spcBef>
            <a:spcAft>
              <a:spcPct val="35000"/>
            </a:spcAft>
            <a:buNone/>
          </a:pP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r>
            <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rPr>
            <a:t>Strong Clientele base</a:t>
          </a:r>
        </a:p>
        <a:p>
          <a:pPr marL="0" lvl="0" algn="l" defTabSz="889000">
            <a:lnSpc>
              <a:spcPct val="90000"/>
            </a:lnSpc>
            <a:spcBef>
              <a:spcPct val="0"/>
            </a:spcBef>
            <a:spcAft>
              <a:spcPct val="35000"/>
            </a:spcAft>
            <a:buNone/>
          </a:pP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r>
            <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rPr>
            <a:t>Wide end-user markets </a:t>
          </a:r>
          <a:endParaRPr lang="en-IN" sz="2000" b="1" kern="1200" dirty="0">
            <a:solidFill>
              <a:schemeClr val="tx2">
                <a:lumMod val="75000"/>
              </a:schemeClr>
            </a:solidFill>
            <a:latin typeface="Arial" panose="020B0604020202020204" pitchFamily="34" charset="0"/>
            <a:cs typeface="Arial" panose="020B0604020202020204" pitchFamily="34" charset="0"/>
          </a:endParaRPr>
        </a:p>
      </dgm:t>
    </dgm:pt>
    <dgm:pt modelId="{AC6F70BC-D6AA-489D-B715-688474371AC8}" type="parTrans" cxnId="{4EF9E325-9408-4235-AD37-0B0335E583AF}">
      <dgm:prSet/>
      <dgm:spPr/>
      <dgm:t>
        <a:bodyPr/>
        <a:lstStyle/>
        <a:p>
          <a:endParaRPr lang="en-IN"/>
        </a:p>
      </dgm:t>
    </dgm:pt>
    <dgm:pt modelId="{5E04EB2E-4B03-4DFB-834F-D7D7843FBFB0}" type="sibTrans" cxnId="{4EF9E325-9408-4235-AD37-0B0335E583AF}">
      <dgm:prSet/>
      <dgm:spPr/>
      <dgm:t>
        <a:bodyPr/>
        <a:lstStyle/>
        <a:p>
          <a:endParaRPr lang="en-IN"/>
        </a:p>
      </dgm:t>
    </dgm:pt>
    <dgm:pt modelId="{3F130FF3-6897-4B80-89DC-72D4609C0F38}">
      <dgm:prSet phldrT="[Text]" custT="1"/>
      <dgm:spPr>
        <a:solidFill>
          <a:schemeClr val="bg2">
            <a:lumMod val="75000"/>
          </a:schemeClr>
        </a:solidFill>
      </dgm:spPr>
      <dgm:t>
        <a:bodyPr anchor="t"/>
        <a:lstStyle/>
        <a:p>
          <a:pPr algn="ctr"/>
          <a:r>
            <a:rPr lang="en-IN" sz="2000" b="1" kern="1200" dirty="0">
              <a:solidFill>
                <a:srgbClr val="82FFFF">
                  <a:lumMod val="75000"/>
                </a:srgbClr>
              </a:solidFill>
              <a:latin typeface="Arial" panose="020B0604020202020204" pitchFamily="34" charset="0"/>
              <a:ea typeface="+mn-ea"/>
              <a:cs typeface="Arial" panose="020B0604020202020204" pitchFamily="34" charset="0"/>
            </a:rPr>
            <a:t>Weakness</a:t>
          </a:r>
        </a:p>
        <a:p>
          <a:pPr algn="l"/>
          <a:r>
            <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rPr>
            <a:t>North America segment accounts  52.6% of the company’s total revenue</a:t>
          </a:r>
        </a:p>
        <a:p>
          <a:pPr algn="l"/>
          <a:endParaRPr lang="en-US" sz="1200" b="0" i="0" kern="1200" dirty="0">
            <a:solidFill>
              <a:schemeClr val="tx2">
                <a:lumMod val="60000"/>
                <a:lumOff val="40000"/>
              </a:schemeClr>
            </a:solidFill>
            <a:latin typeface="Arial" panose="020B0604020202020204" pitchFamily="34" charset="0"/>
            <a:cs typeface="Arial" panose="020B0604020202020204" pitchFamily="34" charset="0"/>
          </a:endParaRPr>
        </a:p>
        <a:p>
          <a:pPr algn="l"/>
          <a:r>
            <a:rPr lang="en-US" sz="1200" b="0" i="0" kern="1200" dirty="0">
              <a:solidFill>
                <a:schemeClr val="tx2">
                  <a:lumMod val="60000"/>
                  <a:lumOff val="40000"/>
                </a:schemeClr>
              </a:solidFill>
              <a:latin typeface="Arial" panose="020B0604020202020204" pitchFamily="34" charset="0"/>
              <a:cs typeface="Arial" panose="020B0604020202020204" pitchFamily="34" charset="0"/>
            </a:rPr>
            <a:t>Europe operating income decreased due to lower consulting contract profitability</a:t>
          </a:r>
          <a:endParaRPr lang="en-IN" sz="1200" b="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algn="l"/>
          <a:endParaRPr lang="en-IN" sz="1400" b="0" kern="1200" dirty="0">
            <a:solidFill>
              <a:schemeClr val="tx2">
                <a:lumMod val="40000"/>
                <a:lumOff val="60000"/>
              </a:schemeClr>
            </a:solidFill>
            <a:latin typeface="Arial" panose="020B0604020202020204" pitchFamily="34" charset="0"/>
            <a:ea typeface="+mn-ea"/>
            <a:cs typeface="Arial" panose="020B0604020202020204" pitchFamily="34" charset="0"/>
          </a:endParaRPr>
        </a:p>
      </dgm:t>
    </dgm:pt>
    <dgm:pt modelId="{8BC68CEF-9865-4B53-8A81-A1DDF0F420FB}" type="parTrans" cxnId="{8808B727-69C2-4381-A41E-14FF00784640}">
      <dgm:prSet/>
      <dgm:spPr/>
      <dgm:t>
        <a:bodyPr/>
        <a:lstStyle/>
        <a:p>
          <a:endParaRPr lang="en-IN"/>
        </a:p>
      </dgm:t>
    </dgm:pt>
    <dgm:pt modelId="{FF5AA6BE-3A2E-4B5D-8596-641F1FAD2713}" type="sibTrans" cxnId="{8808B727-69C2-4381-A41E-14FF00784640}">
      <dgm:prSet/>
      <dgm:spPr/>
      <dgm:t>
        <a:bodyPr/>
        <a:lstStyle/>
        <a:p>
          <a:endParaRPr lang="en-IN"/>
        </a:p>
      </dgm:t>
    </dgm:pt>
    <dgm:pt modelId="{21DD2667-0A4A-444F-8B1E-C60FC41960FE}">
      <dgm:prSet phldrT="[Text]" custT="1"/>
      <dgm:spPr>
        <a:solidFill>
          <a:schemeClr val="bg2">
            <a:lumMod val="75000"/>
          </a:schemeClr>
        </a:solidFill>
      </dgm:spPr>
      <dgm:t>
        <a:bodyPr anchor="t"/>
        <a:lstStyle/>
        <a:p>
          <a:pPr marL="0" lvl="0" algn="ctr" defTabSz="889000">
            <a:lnSpc>
              <a:spcPct val="90000"/>
            </a:lnSpc>
            <a:spcBef>
              <a:spcPct val="0"/>
            </a:spcBef>
            <a:spcAft>
              <a:spcPct val="35000"/>
            </a:spcAft>
            <a:buNone/>
          </a:pPr>
          <a:r>
            <a:rPr lang="en-IN" sz="2000" b="1" kern="1200" dirty="0">
              <a:solidFill>
                <a:srgbClr val="82FFFF">
                  <a:lumMod val="75000"/>
                </a:srgbClr>
              </a:solidFill>
              <a:latin typeface="Arial" panose="020B0604020202020204" pitchFamily="34" charset="0"/>
              <a:ea typeface="+mn-ea"/>
              <a:cs typeface="Arial" panose="020B0604020202020204" pitchFamily="34" charset="0"/>
            </a:rPr>
            <a:t>Opportunity</a:t>
          </a:r>
        </a:p>
        <a:p>
          <a:pPr marL="0" lvl="0" algn="l" defTabSz="889000">
            <a:lnSpc>
              <a:spcPct val="90000"/>
            </a:lnSpc>
            <a:spcBef>
              <a:spcPct val="0"/>
            </a:spcBef>
            <a:spcAft>
              <a:spcPct val="35000"/>
            </a:spcAft>
            <a:buNone/>
          </a:pPr>
          <a:r>
            <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rPr>
            <a:t>Strategic partnership to expand the business operations</a:t>
          </a:r>
        </a:p>
        <a:p>
          <a:pPr marL="0" lvl="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r>
            <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rPr>
            <a:t>34 strategic acquisitions in 2020</a:t>
          </a:r>
        </a:p>
        <a:p>
          <a:pPr marL="0" lvl="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r>
            <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rPr>
            <a:t>Growing demand for Digital Transformation </a:t>
          </a:r>
        </a:p>
        <a:p>
          <a:pPr marL="0" lvl="0" algn="l" defTabSz="889000">
            <a:lnSpc>
              <a:spcPct val="90000"/>
            </a:lnSpc>
            <a:spcBef>
              <a:spcPct val="0"/>
            </a:spcBef>
            <a:spcAft>
              <a:spcPct val="35000"/>
            </a:spcAft>
            <a:buNone/>
          </a:pPr>
          <a:endParaRPr lang="en-IN" sz="1200" b="0" i="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endParaRPr lang="en-US" sz="1200" b="0" i="0" kern="1200" dirty="0">
            <a:solidFill>
              <a:schemeClr val="tx2">
                <a:lumMod val="40000"/>
                <a:lumOff val="60000"/>
              </a:schemeClr>
            </a:solidFill>
            <a:latin typeface="Arial" panose="020B0604020202020204" pitchFamily="34" charset="0"/>
            <a:cs typeface="Arial" panose="020B0604020202020204" pitchFamily="34" charset="0"/>
          </a:endParaRPr>
        </a:p>
        <a:p>
          <a:pPr marL="0" lvl="0" algn="l" defTabSz="889000">
            <a:lnSpc>
              <a:spcPct val="90000"/>
            </a:lnSpc>
            <a:spcBef>
              <a:spcPct val="0"/>
            </a:spcBef>
            <a:spcAft>
              <a:spcPct val="35000"/>
            </a:spcAft>
            <a:buNone/>
          </a:pP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dgm:t>
    </dgm:pt>
    <dgm:pt modelId="{B9B9B060-E28B-4878-94A8-9F3486248C76}" type="parTrans" cxnId="{DB1F2FFE-7964-434E-ABB9-1FCA46AC574E}">
      <dgm:prSet/>
      <dgm:spPr/>
      <dgm:t>
        <a:bodyPr/>
        <a:lstStyle/>
        <a:p>
          <a:endParaRPr lang="en-IN"/>
        </a:p>
      </dgm:t>
    </dgm:pt>
    <dgm:pt modelId="{66C29C03-A9BE-4A0D-AA8E-71EF17E18455}" type="sibTrans" cxnId="{DB1F2FFE-7964-434E-ABB9-1FCA46AC574E}">
      <dgm:prSet/>
      <dgm:spPr/>
      <dgm:t>
        <a:bodyPr/>
        <a:lstStyle/>
        <a:p>
          <a:endParaRPr lang="en-IN"/>
        </a:p>
      </dgm:t>
    </dgm:pt>
    <dgm:pt modelId="{B386764F-490B-4781-8FB3-746F8EBD99C3}">
      <dgm:prSet phldrT="[Text]" custT="1"/>
      <dgm:spPr>
        <a:solidFill>
          <a:schemeClr val="bg2">
            <a:lumMod val="75000"/>
          </a:schemeClr>
        </a:solidFill>
      </dgm:spPr>
      <dgm:t>
        <a:bodyPr anchor="t"/>
        <a:lstStyle/>
        <a:p>
          <a:pPr algn="ctr"/>
          <a:r>
            <a:rPr lang="en-IN" sz="2000" b="1" kern="1200" dirty="0">
              <a:solidFill>
                <a:srgbClr val="82FFFF">
                  <a:lumMod val="75000"/>
                </a:srgbClr>
              </a:solidFill>
              <a:latin typeface="Arial" panose="020B0604020202020204" pitchFamily="34" charset="0"/>
              <a:ea typeface="+mn-ea"/>
              <a:cs typeface="Arial" panose="020B0604020202020204" pitchFamily="34" charset="0"/>
            </a:rPr>
            <a:t>Threat</a:t>
          </a:r>
        </a:p>
        <a:p>
          <a:pPr algn="l"/>
          <a:r>
            <a:rPr lang="en-IN" sz="1200" b="0" i="0" kern="1200" dirty="0">
              <a:latin typeface="Arial" panose="020B0604020202020204" pitchFamily="34" charset="0"/>
              <a:cs typeface="Arial" panose="020B0604020202020204" pitchFamily="34" charset="0"/>
            </a:rPr>
            <a:t>Intense competition and consolidation in industry</a:t>
          </a:r>
        </a:p>
        <a:p>
          <a:pPr algn="l"/>
          <a:endParaRPr lang="en-IN" sz="1200" b="0" i="0" kern="1200" dirty="0">
            <a:latin typeface="Arial" panose="020B0604020202020204" pitchFamily="34" charset="0"/>
            <a:cs typeface="Arial" panose="020B0604020202020204" pitchFamily="34" charset="0"/>
          </a:endParaRPr>
        </a:p>
        <a:p>
          <a:pPr algn="l"/>
          <a:r>
            <a:rPr lang="en-IN" sz="1200" b="0" i="0" kern="1200" dirty="0">
              <a:latin typeface="Arial" panose="020B0604020202020204" pitchFamily="34" charset="0"/>
              <a:cs typeface="Arial" panose="020B0604020202020204" pitchFamily="34" charset="0"/>
            </a:rPr>
            <a:t>Lack of skilled workforce</a:t>
          </a:r>
        </a:p>
        <a:p>
          <a:pPr algn="l"/>
          <a:endParaRPr lang="en-IN" sz="1200" b="0" i="0" kern="1200" dirty="0">
            <a:latin typeface="Arial" panose="020B0604020202020204" pitchFamily="34" charset="0"/>
            <a:cs typeface="Arial" panose="020B0604020202020204" pitchFamily="34" charset="0"/>
          </a:endParaRPr>
        </a:p>
        <a:p>
          <a:pPr algn="l"/>
          <a:r>
            <a:rPr lang="en-IN" sz="1200" b="0" i="0" kern="1200" dirty="0">
              <a:latin typeface="Arial" panose="020B0604020202020204" pitchFamily="34" charset="0"/>
              <a:cs typeface="Arial" panose="020B0604020202020204" pitchFamily="34" charset="0"/>
            </a:rPr>
            <a:t>Technological obsolescence</a:t>
          </a:r>
          <a:endParaRPr lang="en-IN" sz="2000" b="1" kern="1200" dirty="0">
            <a:solidFill>
              <a:srgbClr val="82FFFF">
                <a:lumMod val="75000"/>
              </a:srgbClr>
            </a:solidFill>
            <a:latin typeface="Arial" panose="020B0604020202020204" pitchFamily="34" charset="0"/>
            <a:ea typeface="+mn-ea"/>
            <a:cs typeface="Arial" panose="020B0604020202020204" pitchFamily="34" charset="0"/>
          </a:endParaRPr>
        </a:p>
      </dgm:t>
    </dgm:pt>
    <dgm:pt modelId="{2E0DA4DC-3053-4F22-B82B-5FE3D87625BE}" type="parTrans" cxnId="{79B75985-3AE9-441A-A8CD-EC8EA6B78C20}">
      <dgm:prSet/>
      <dgm:spPr/>
      <dgm:t>
        <a:bodyPr/>
        <a:lstStyle/>
        <a:p>
          <a:endParaRPr lang="en-IN"/>
        </a:p>
      </dgm:t>
    </dgm:pt>
    <dgm:pt modelId="{50BAABCC-B0BC-46C1-A6D2-C4D56191635D}" type="sibTrans" cxnId="{79B75985-3AE9-441A-A8CD-EC8EA6B78C20}">
      <dgm:prSet/>
      <dgm:spPr/>
      <dgm:t>
        <a:bodyPr/>
        <a:lstStyle/>
        <a:p>
          <a:endParaRPr lang="en-IN"/>
        </a:p>
      </dgm:t>
    </dgm:pt>
    <dgm:pt modelId="{57835735-EBD0-4FB2-8F19-F63BAD13787D}" type="pres">
      <dgm:prSet presAssocID="{74483CF8-5E66-4742-B9ED-9D2A029BC463}" presName="matrix" presStyleCnt="0">
        <dgm:presLayoutVars>
          <dgm:chMax val="1"/>
          <dgm:dir/>
          <dgm:resizeHandles val="exact"/>
        </dgm:presLayoutVars>
      </dgm:prSet>
      <dgm:spPr/>
    </dgm:pt>
    <dgm:pt modelId="{760A0C50-A9B4-4D8C-83A0-7651777793DA}" type="pres">
      <dgm:prSet presAssocID="{74483CF8-5E66-4742-B9ED-9D2A029BC463}" presName="diamond" presStyleLbl="bgShp" presStyleIdx="0" presStyleCnt="1" custScaleX="98328"/>
      <dgm:spPr/>
    </dgm:pt>
    <dgm:pt modelId="{82B73959-19D3-4747-9215-4AEA24B256DD}" type="pres">
      <dgm:prSet presAssocID="{74483CF8-5E66-4742-B9ED-9D2A029BC463}" presName="quad1" presStyleLbl="node1" presStyleIdx="0" presStyleCnt="4">
        <dgm:presLayoutVars>
          <dgm:chMax val="0"/>
          <dgm:chPref val="0"/>
          <dgm:bulletEnabled val="1"/>
        </dgm:presLayoutVars>
      </dgm:prSet>
      <dgm:spPr/>
    </dgm:pt>
    <dgm:pt modelId="{766EC3EE-85EB-4478-853C-5D8C0D19144A}" type="pres">
      <dgm:prSet presAssocID="{74483CF8-5E66-4742-B9ED-9D2A029BC463}" presName="quad2" presStyleLbl="node1" presStyleIdx="1" presStyleCnt="4">
        <dgm:presLayoutVars>
          <dgm:chMax val="0"/>
          <dgm:chPref val="0"/>
          <dgm:bulletEnabled val="1"/>
        </dgm:presLayoutVars>
      </dgm:prSet>
      <dgm:spPr/>
    </dgm:pt>
    <dgm:pt modelId="{F6FB47B8-3BEC-41D1-8239-139D20DE2378}" type="pres">
      <dgm:prSet presAssocID="{74483CF8-5E66-4742-B9ED-9D2A029BC463}" presName="quad3" presStyleLbl="node1" presStyleIdx="2" presStyleCnt="4">
        <dgm:presLayoutVars>
          <dgm:chMax val="0"/>
          <dgm:chPref val="0"/>
          <dgm:bulletEnabled val="1"/>
        </dgm:presLayoutVars>
      </dgm:prSet>
      <dgm:spPr/>
    </dgm:pt>
    <dgm:pt modelId="{8FDAD7F3-0AC5-4095-8292-12ACBA1A648C}" type="pres">
      <dgm:prSet presAssocID="{74483CF8-5E66-4742-B9ED-9D2A029BC463}" presName="quad4" presStyleLbl="node1" presStyleIdx="3" presStyleCnt="4">
        <dgm:presLayoutVars>
          <dgm:chMax val="0"/>
          <dgm:chPref val="0"/>
          <dgm:bulletEnabled val="1"/>
        </dgm:presLayoutVars>
      </dgm:prSet>
      <dgm:spPr/>
    </dgm:pt>
  </dgm:ptLst>
  <dgm:cxnLst>
    <dgm:cxn modelId="{17BD8424-51D5-4CF0-8FCE-8B19199D104E}" type="presOf" srcId="{71449818-8D7D-438D-A53F-1751E50A98D4}" destId="{82B73959-19D3-4747-9215-4AEA24B256DD}" srcOrd="0" destOrd="0" presId="urn:microsoft.com/office/officeart/2005/8/layout/matrix3"/>
    <dgm:cxn modelId="{4EF9E325-9408-4235-AD37-0B0335E583AF}" srcId="{74483CF8-5E66-4742-B9ED-9D2A029BC463}" destId="{71449818-8D7D-438D-A53F-1751E50A98D4}" srcOrd="0" destOrd="0" parTransId="{AC6F70BC-D6AA-489D-B715-688474371AC8}" sibTransId="{5E04EB2E-4B03-4DFB-834F-D7D7843FBFB0}"/>
    <dgm:cxn modelId="{8808B727-69C2-4381-A41E-14FF00784640}" srcId="{74483CF8-5E66-4742-B9ED-9D2A029BC463}" destId="{3F130FF3-6897-4B80-89DC-72D4609C0F38}" srcOrd="1" destOrd="0" parTransId="{8BC68CEF-9865-4B53-8A81-A1DDF0F420FB}" sibTransId="{FF5AA6BE-3A2E-4B5D-8596-641F1FAD2713}"/>
    <dgm:cxn modelId="{79B75985-3AE9-441A-A8CD-EC8EA6B78C20}" srcId="{74483CF8-5E66-4742-B9ED-9D2A029BC463}" destId="{B386764F-490B-4781-8FB3-746F8EBD99C3}" srcOrd="3" destOrd="0" parTransId="{2E0DA4DC-3053-4F22-B82B-5FE3D87625BE}" sibTransId="{50BAABCC-B0BC-46C1-A6D2-C4D56191635D}"/>
    <dgm:cxn modelId="{1A98D994-33A5-4B33-BB61-524C5892532C}" type="presOf" srcId="{B386764F-490B-4781-8FB3-746F8EBD99C3}" destId="{8FDAD7F3-0AC5-4095-8292-12ACBA1A648C}" srcOrd="0" destOrd="0" presId="urn:microsoft.com/office/officeart/2005/8/layout/matrix3"/>
    <dgm:cxn modelId="{3E6D4C98-211A-4BFF-AE88-71189AC12F22}" type="presOf" srcId="{21DD2667-0A4A-444F-8B1E-C60FC41960FE}" destId="{F6FB47B8-3BEC-41D1-8239-139D20DE2378}" srcOrd="0" destOrd="0" presId="urn:microsoft.com/office/officeart/2005/8/layout/matrix3"/>
    <dgm:cxn modelId="{706E6FD0-EB67-4C1C-94A1-21CA837E4CCF}" type="presOf" srcId="{74483CF8-5E66-4742-B9ED-9D2A029BC463}" destId="{57835735-EBD0-4FB2-8F19-F63BAD13787D}" srcOrd="0" destOrd="0" presId="urn:microsoft.com/office/officeart/2005/8/layout/matrix3"/>
    <dgm:cxn modelId="{BE4632D9-88A3-48B7-8AF2-9451B036F45D}" type="presOf" srcId="{3F130FF3-6897-4B80-89DC-72D4609C0F38}" destId="{766EC3EE-85EB-4478-853C-5D8C0D19144A}" srcOrd="0" destOrd="0" presId="urn:microsoft.com/office/officeart/2005/8/layout/matrix3"/>
    <dgm:cxn modelId="{DB1F2FFE-7964-434E-ABB9-1FCA46AC574E}" srcId="{74483CF8-5E66-4742-B9ED-9D2A029BC463}" destId="{21DD2667-0A4A-444F-8B1E-C60FC41960FE}" srcOrd="2" destOrd="0" parTransId="{B9B9B060-E28B-4878-94A8-9F3486248C76}" sibTransId="{66C29C03-A9BE-4A0D-AA8E-71EF17E18455}"/>
    <dgm:cxn modelId="{8BFA997C-A4FA-4277-9111-75A704D21092}" type="presParOf" srcId="{57835735-EBD0-4FB2-8F19-F63BAD13787D}" destId="{760A0C50-A9B4-4D8C-83A0-7651777793DA}" srcOrd="0" destOrd="0" presId="urn:microsoft.com/office/officeart/2005/8/layout/matrix3"/>
    <dgm:cxn modelId="{FEBCCBF3-D7E7-4728-976C-5364A1C44E90}" type="presParOf" srcId="{57835735-EBD0-4FB2-8F19-F63BAD13787D}" destId="{82B73959-19D3-4747-9215-4AEA24B256DD}" srcOrd="1" destOrd="0" presId="urn:microsoft.com/office/officeart/2005/8/layout/matrix3"/>
    <dgm:cxn modelId="{7FFF91EF-F275-4229-904D-5130DDCDE546}" type="presParOf" srcId="{57835735-EBD0-4FB2-8F19-F63BAD13787D}" destId="{766EC3EE-85EB-4478-853C-5D8C0D19144A}" srcOrd="2" destOrd="0" presId="urn:microsoft.com/office/officeart/2005/8/layout/matrix3"/>
    <dgm:cxn modelId="{F84181B0-2344-408B-ABD8-EA3EA2F6DFD7}" type="presParOf" srcId="{57835735-EBD0-4FB2-8F19-F63BAD13787D}" destId="{F6FB47B8-3BEC-41D1-8239-139D20DE2378}" srcOrd="3" destOrd="0" presId="urn:microsoft.com/office/officeart/2005/8/layout/matrix3"/>
    <dgm:cxn modelId="{FCD7EA06-9CB8-4563-B5D0-E92DCC0F1D4E}" type="presParOf" srcId="{57835735-EBD0-4FB2-8F19-F63BAD13787D}" destId="{8FDAD7F3-0AC5-4095-8292-12ACBA1A648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759B7E9-FF2A-4A0A-871A-3AE68308289C}" type="doc">
      <dgm:prSet loTypeId="urn:microsoft.com/office/officeart/2005/8/layout/default" loCatId="list" qsTypeId="urn:microsoft.com/office/officeart/2005/8/quickstyle/3d2" qsCatId="3D" csTypeId="urn:microsoft.com/office/officeart/2005/8/colors/accent0_3" csCatId="mainScheme" phldr="1"/>
      <dgm:spPr/>
      <dgm:t>
        <a:bodyPr/>
        <a:lstStyle/>
        <a:p>
          <a:endParaRPr lang="en-IN"/>
        </a:p>
      </dgm:t>
    </dgm:pt>
    <dgm:pt modelId="{AB44842F-9AE8-4C33-9A78-EE27C92F6E4D}">
      <dgm:prSet phldrT="[Text]" custT="1"/>
      <dgm:spPr>
        <a:solidFill>
          <a:schemeClr val="bg2">
            <a:lumMod val="75000"/>
          </a:schemeClr>
        </a:solidFill>
      </dgm:spPr>
      <dgm:t>
        <a:bodyPr anchor="t"/>
        <a:lstStyle/>
        <a:p>
          <a:pPr algn="l"/>
          <a:r>
            <a:rPr lang="en-IN" sz="1200" b="1" i="0" dirty="0">
              <a:solidFill>
                <a:schemeClr val="tx2">
                  <a:lumMod val="60000"/>
                  <a:lumOff val="40000"/>
                </a:schemeClr>
              </a:solidFill>
              <a:latin typeface="Arial" panose="020B0604020202020204" pitchFamily="34" charset="0"/>
              <a:cs typeface="Arial" panose="020B0604020202020204" pitchFamily="34" charset="0"/>
            </a:rPr>
            <a:t>Financial Services</a:t>
          </a:r>
        </a:p>
        <a:p>
          <a:pPr algn="l"/>
          <a:r>
            <a:rPr lang="en-US" sz="1200" b="0" i="0" dirty="0">
              <a:solidFill>
                <a:schemeClr val="tx2">
                  <a:lumMod val="75000"/>
                </a:schemeClr>
              </a:solidFill>
              <a:latin typeface="Arial" panose="020B0604020202020204" pitchFamily="34" charset="0"/>
              <a:cs typeface="Arial" panose="020B0604020202020204" pitchFamily="34" charset="0"/>
            </a:rPr>
            <a:t>Serves banking, capital markets and insurance companies</a:t>
          </a:r>
        </a:p>
        <a:p>
          <a:pPr algn="l"/>
          <a:endParaRPr lang="en-IN" sz="1200" b="0" i="0" dirty="0">
            <a:solidFill>
              <a:schemeClr val="tx2">
                <a:lumMod val="60000"/>
                <a:lumOff val="40000"/>
              </a:schemeClr>
            </a:solidFill>
            <a:latin typeface="Arial" panose="020B0604020202020204" pitchFamily="34" charset="0"/>
            <a:cs typeface="Arial" panose="020B0604020202020204" pitchFamily="34" charset="0"/>
          </a:endParaRPr>
        </a:p>
        <a:p>
          <a:pPr algn="l"/>
          <a:r>
            <a:rPr lang="en-IN" sz="1200" b="0" i="0" dirty="0">
              <a:solidFill>
                <a:schemeClr val="tx2">
                  <a:lumMod val="60000"/>
                  <a:lumOff val="40000"/>
                </a:schemeClr>
              </a:solidFill>
              <a:latin typeface="Arial" panose="020B0604020202020204" pitchFamily="34" charset="0"/>
              <a:cs typeface="Arial" panose="020B0604020202020204" pitchFamily="34" charset="0"/>
            </a:rPr>
            <a:t>Banking</a:t>
          </a:r>
        </a:p>
        <a:p>
          <a:r>
            <a:rPr lang="en-IN" sz="1200" b="0" i="0" dirty="0">
              <a:solidFill>
                <a:schemeClr val="tx2">
                  <a:lumMod val="60000"/>
                  <a:lumOff val="40000"/>
                </a:schemeClr>
              </a:solidFill>
              <a:latin typeface="Arial" panose="020B0604020202020204" pitchFamily="34" charset="0"/>
              <a:cs typeface="Arial" panose="020B0604020202020204" pitchFamily="34" charset="0"/>
            </a:rPr>
            <a:t>Insurance</a:t>
          </a:r>
        </a:p>
        <a:p>
          <a:endParaRPr lang="en-IN" sz="1200" b="0" i="0" dirty="0">
            <a:solidFill>
              <a:schemeClr val="tx2">
                <a:lumMod val="60000"/>
                <a:lumOff val="40000"/>
              </a:schemeClr>
            </a:solidFill>
            <a:latin typeface="Arial" panose="020B0604020202020204" pitchFamily="34" charset="0"/>
            <a:cs typeface="Arial" panose="020B0604020202020204" pitchFamily="34" charset="0"/>
          </a:endParaRPr>
        </a:p>
        <a:p>
          <a:r>
            <a:rPr lang="en-US" sz="1100" b="1" dirty="0">
              <a:solidFill>
                <a:schemeClr val="tx2">
                  <a:lumMod val="50000"/>
                </a:schemeClr>
              </a:solidFill>
              <a:latin typeface="Arial" panose="020B0604020202020204" pitchFamily="34" charset="0"/>
              <a:cs typeface="Arial" panose="020B0604020202020204" pitchFamily="34" charset="0"/>
            </a:rPr>
            <a:t>In 2020, the segment reported US$8,883.17</a:t>
          </a:r>
          <a:r>
            <a:rPr lang="en-IN" sz="1100" b="1" dirty="0">
              <a:solidFill>
                <a:schemeClr val="tx2">
                  <a:lumMod val="50000"/>
                </a:schemeClr>
              </a:solidFill>
              <a:latin typeface="Arial" panose="020B0604020202020204" pitchFamily="34" charset="0"/>
              <a:cs typeface="Arial" panose="020B0604020202020204" pitchFamily="34" charset="0"/>
            </a:rPr>
            <a:t> million revenue and contributed approximately 20.04%</a:t>
          </a:r>
          <a:r>
            <a:rPr lang="en-US" sz="1100" b="1" dirty="0">
              <a:solidFill>
                <a:schemeClr val="tx2">
                  <a:lumMod val="50000"/>
                </a:schemeClr>
              </a:solidFill>
              <a:latin typeface="Arial" panose="020B0604020202020204" pitchFamily="34" charset="0"/>
              <a:cs typeface="Arial" panose="020B0604020202020204" pitchFamily="34" charset="0"/>
            </a:rPr>
            <a:t> towards the total revenue.</a:t>
          </a:r>
          <a:endParaRPr lang="en-US" sz="1100" b="0" i="0" dirty="0">
            <a:solidFill>
              <a:schemeClr val="tx2">
                <a:lumMod val="60000"/>
                <a:lumOff val="40000"/>
              </a:schemeClr>
            </a:solidFill>
            <a:latin typeface="Arial" panose="020B0604020202020204" pitchFamily="34" charset="0"/>
            <a:cs typeface="Arial" panose="020B0604020202020204" pitchFamily="34" charset="0"/>
          </a:endParaRPr>
        </a:p>
        <a:p>
          <a:pPr algn="l"/>
          <a:endParaRPr lang="en-US" sz="1100" b="0" i="0" dirty="0">
            <a:solidFill>
              <a:schemeClr val="tx2">
                <a:lumMod val="60000"/>
                <a:lumOff val="40000"/>
              </a:schemeClr>
            </a:solidFill>
            <a:latin typeface="Arial" panose="020B0604020202020204" pitchFamily="34" charset="0"/>
            <a:cs typeface="Arial" panose="020B0604020202020204" pitchFamily="34" charset="0"/>
          </a:endParaRPr>
        </a:p>
        <a:p>
          <a:pPr algn="ctr"/>
          <a:endParaRPr lang="en-IN" sz="1200" b="1" dirty="0">
            <a:solidFill>
              <a:schemeClr val="tx2">
                <a:lumMod val="60000"/>
                <a:lumOff val="40000"/>
              </a:schemeClr>
            </a:solidFill>
            <a:latin typeface="Arial" panose="020B0604020202020204" pitchFamily="34" charset="0"/>
            <a:cs typeface="Arial" panose="020B0604020202020204" pitchFamily="34" charset="0"/>
          </a:endParaRPr>
        </a:p>
      </dgm:t>
    </dgm:pt>
    <dgm:pt modelId="{691B3AFA-F551-45D2-8ABD-E84C4F020A3D}" type="parTrans" cxnId="{27AD19E4-149F-445C-9239-2624961DB94D}">
      <dgm:prSet/>
      <dgm:spPr/>
      <dgm:t>
        <a:bodyPr/>
        <a:lstStyle/>
        <a:p>
          <a:endParaRPr lang="en-IN"/>
        </a:p>
      </dgm:t>
    </dgm:pt>
    <dgm:pt modelId="{1E29B82C-D422-4F3E-A27C-03C75C2C40AC}" type="sibTrans" cxnId="{27AD19E4-149F-445C-9239-2624961DB94D}">
      <dgm:prSet/>
      <dgm:spPr/>
      <dgm:t>
        <a:bodyPr/>
        <a:lstStyle/>
        <a:p>
          <a:endParaRPr lang="en-IN"/>
        </a:p>
      </dgm:t>
    </dgm:pt>
    <dgm:pt modelId="{4687E7C0-4F19-46C3-A820-288202BAA1C8}">
      <dgm:prSet phldrT="[Text]" custT="1"/>
      <dgm:spPr>
        <a:solidFill>
          <a:schemeClr val="bg2">
            <a:lumMod val="75000"/>
          </a:schemeClr>
        </a:solidFill>
      </dgm:spPr>
      <dgm:t>
        <a:bodyPr anchor="t" anchorCtr="0"/>
        <a:lstStyle/>
        <a:p>
          <a:pPr algn="l"/>
          <a:r>
            <a:rPr lang="en-IN" sz="1200" b="1" i="0" kern="1200" dirty="0">
              <a:solidFill>
                <a:schemeClr val="tx2">
                  <a:lumMod val="60000"/>
                  <a:lumOff val="40000"/>
                </a:schemeClr>
              </a:solidFill>
              <a:latin typeface="Arial" panose="020B0604020202020204" pitchFamily="34" charset="0"/>
              <a:cs typeface="Arial" panose="020B0604020202020204" pitchFamily="34" charset="0"/>
            </a:rPr>
            <a:t>Healthcare </a:t>
          </a:r>
        </a:p>
        <a:p>
          <a:pPr algn="l"/>
          <a:r>
            <a:rPr lang="en-US" sz="1200" b="0" i="0" kern="1200" dirty="0">
              <a:solidFill>
                <a:schemeClr val="tx2">
                  <a:lumMod val="75000"/>
                </a:schemeClr>
              </a:solidFill>
              <a:latin typeface="Arial" panose="020B0604020202020204" pitchFamily="34" charset="0"/>
              <a:cs typeface="Arial" panose="020B0604020202020204" pitchFamily="34" charset="0"/>
            </a:rPr>
            <a:t>Serves healthcare providers, life sciences companies including pharmaceutical, biotech and medical device companies.</a:t>
          </a:r>
        </a:p>
        <a:p>
          <a:pPr algn="l"/>
          <a:endParaRPr lang="en-IN" sz="1200" b="0" i="0" kern="1200" dirty="0">
            <a:solidFill>
              <a:schemeClr val="tx2">
                <a:lumMod val="60000"/>
                <a:lumOff val="40000"/>
              </a:schemeClr>
            </a:solidFill>
            <a:latin typeface="Arial" panose="020B0604020202020204" pitchFamily="34" charset="0"/>
            <a:cs typeface="Arial" panose="020B0604020202020204" pitchFamily="34" charset="0"/>
          </a:endParaRPr>
        </a:p>
        <a:p>
          <a:r>
            <a:rPr lang="en-IN" sz="1200" b="0" i="0" kern="1200" dirty="0">
              <a:solidFill>
                <a:schemeClr val="tx2">
                  <a:lumMod val="60000"/>
                  <a:lumOff val="40000"/>
                </a:schemeClr>
              </a:solidFill>
              <a:latin typeface="Arial" panose="020B0604020202020204" pitchFamily="34" charset="0"/>
              <a:cs typeface="Arial" panose="020B0604020202020204" pitchFamily="34" charset="0"/>
            </a:rPr>
            <a:t>Healthcare</a:t>
          </a:r>
        </a:p>
        <a:p>
          <a:r>
            <a:rPr lang="en-IN" sz="1200" b="0" i="0" kern="1200" dirty="0">
              <a:solidFill>
                <a:schemeClr val="tx2">
                  <a:lumMod val="60000"/>
                  <a:lumOff val="40000"/>
                </a:schemeClr>
              </a:solidFill>
              <a:latin typeface="Arial" panose="020B0604020202020204" pitchFamily="34" charset="0"/>
              <a:cs typeface="Arial" panose="020B0604020202020204" pitchFamily="34" charset="0"/>
            </a:rPr>
            <a:t>Life Sciences</a:t>
          </a:r>
        </a:p>
        <a:p>
          <a:pPr algn="l"/>
          <a:endParaRPr lang="en-US" sz="1100" b="0" i="0" kern="1200" dirty="0">
            <a:solidFill>
              <a:schemeClr val="tx2">
                <a:lumMod val="60000"/>
                <a:lumOff val="40000"/>
              </a:schemeClr>
            </a:solidFill>
            <a:latin typeface="Arial" panose="020B0604020202020204" pitchFamily="34" charset="0"/>
            <a:cs typeface="Arial" panose="020B0604020202020204" pitchFamily="34" charset="0"/>
          </a:endParaRPr>
        </a:p>
        <a:p>
          <a:pPr algn="l"/>
          <a:r>
            <a:rPr lang="en-US" sz="1100" b="1" kern="1200" dirty="0">
              <a:solidFill>
                <a:schemeClr val="tx2">
                  <a:lumMod val="50000"/>
                </a:schemeClr>
              </a:solidFill>
              <a:latin typeface="Arial" panose="020B0604020202020204" pitchFamily="34" charset="0"/>
              <a:cs typeface="Arial" panose="020B0604020202020204" pitchFamily="34" charset="0"/>
            </a:rPr>
            <a:t>In 2020, the segment reported US$</a:t>
          </a:r>
          <a:r>
            <a:rPr lang="en-IN" sz="1100" b="1" kern="1200" dirty="0">
              <a:solidFill>
                <a:schemeClr val="tx2">
                  <a:lumMod val="50000"/>
                </a:schemeClr>
              </a:solidFill>
              <a:latin typeface="Arial" panose="020B0604020202020204" pitchFamily="34" charset="0"/>
              <a:cs typeface="Arial" panose="020B0604020202020204" pitchFamily="34" charset="0"/>
            </a:rPr>
            <a:t>8,518.14 million revenue and contributed approximately 19.22</a:t>
          </a:r>
          <a:r>
            <a:rPr lang="en-US" sz="1100" b="1" kern="1200" dirty="0">
              <a:solidFill>
                <a:schemeClr val="tx2">
                  <a:lumMod val="50000"/>
                </a:schemeClr>
              </a:solidFill>
              <a:latin typeface="Arial" panose="020B0604020202020204" pitchFamily="34" charset="0"/>
              <a:cs typeface="Arial" panose="020B0604020202020204" pitchFamily="34" charset="0"/>
            </a:rPr>
            <a:t>% towards the total revenue.</a:t>
          </a:r>
          <a:endParaRPr lang="en-IN" sz="1100" b="1" kern="1200" dirty="0">
            <a:solidFill>
              <a:schemeClr val="tx2">
                <a:lumMod val="60000"/>
                <a:lumOff val="40000"/>
              </a:schemeClr>
            </a:solidFill>
            <a:latin typeface="Arial" panose="020B0604020202020204" pitchFamily="34" charset="0"/>
            <a:cs typeface="Arial" panose="020B0604020202020204" pitchFamily="34" charset="0"/>
          </a:endParaRPr>
        </a:p>
      </dgm:t>
    </dgm:pt>
    <dgm:pt modelId="{E51E8E06-8063-4003-AF7E-660E8A9C7095}" type="parTrans" cxnId="{02552B19-C8CD-4980-9218-64FFAC7BF490}">
      <dgm:prSet/>
      <dgm:spPr/>
      <dgm:t>
        <a:bodyPr/>
        <a:lstStyle/>
        <a:p>
          <a:endParaRPr lang="en-IN"/>
        </a:p>
      </dgm:t>
    </dgm:pt>
    <dgm:pt modelId="{9B71A3E6-98D9-41EE-8210-F485B87B2286}" type="sibTrans" cxnId="{02552B19-C8CD-4980-9218-64FFAC7BF490}">
      <dgm:prSet/>
      <dgm:spPr/>
      <dgm:t>
        <a:bodyPr/>
        <a:lstStyle/>
        <a:p>
          <a:endParaRPr lang="en-IN"/>
        </a:p>
      </dgm:t>
    </dgm:pt>
    <dgm:pt modelId="{1528473D-4F35-492D-BD81-46F677C516E7}">
      <dgm:prSet phldrT="[Text]" custT="1"/>
      <dgm:spPr>
        <a:solidFill>
          <a:schemeClr val="bg2">
            <a:lumMod val="75000"/>
          </a:schemeClr>
        </a:solidFill>
      </dgm:spPr>
      <dgm:t>
        <a:bodyPr anchor="t" anchorCtr="0"/>
        <a:lstStyle/>
        <a:p>
          <a:pPr marL="0" lvl="0" indent="0" algn="l" defTabSz="666750">
            <a:lnSpc>
              <a:spcPct val="90000"/>
            </a:lnSpc>
            <a:spcBef>
              <a:spcPct val="0"/>
            </a:spcBef>
            <a:spcAft>
              <a:spcPct val="35000"/>
            </a:spcAft>
            <a:buNone/>
          </a:pPr>
          <a:r>
            <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rPr>
            <a:t>Products and Resources</a:t>
          </a:r>
        </a:p>
        <a:p>
          <a:pPr marL="0" lvl="0" indent="0" algn="l" defTabSz="666750">
            <a:lnSpc>
              <a:spcPct val="90000"/>
            </a:lnSpc>
            <a:spcBef>
              <a:spcPct val="0"/>
            </a:spcBef>
            <a:spcAft>
              <a:spcPct val="35000"/>
            </a:spcAft>
            <a:buNone/>
          </a:pPr>
          <a:r>
            <a:rPr lang="en-US" sz="1200" b="0" i="0" kern="1200" dirty="0">
              <a:solidFill>
                <a:schemeClr val="tx2">
                  <a:lumMod val="75000"/>
                </a:schemeClr>
              </a:solidFill>
              <a:latin typeface="Arial" panose="020B0604020202020204" pitchFamily="34" charset="0"/>
              <a:cs typeface="Arial" panose="020B0604020202020204" pitchFamily="34" charset="0"/>
            </a:rPr>
            <a:t>Serves manufacturers, retailers and travel and hospitality, logistics, energy and utility companies.</a:t>
          </a:r>
        </a:p>
        <a:p>
          <a:pPr marL="0" lvl="0" indent="0" algn="l" defTabSz="66675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Retail and Consumer Goods</a:t>
          </a:r>
        </a:p>
        <a:p>
          <a:r>
            <a:rPr lang="en-US" sz="1200" b="0" i="0" kern="1200" dirty="0">
              <a:solidFill>
                <a:schemeClr val="tx2">
                  <a:lumMod val="60000"/>
                  <a:lumOff val="40000"/>
                </a:schemeClr>
              </a:solidFill>
              <a:latin typeface="Arial" panose="020B0604020202020204" pitchFamily="34" charset="0"/>
              <a:cs typeface="Arial" panose="020B0604020202020204" pitchFamily="34" charset="0"/>
            </a:rPr>
            <a:t>Manufacturing, Logistics, Energy and Utilities</a:t>
          </a:r>
          <a:endParaRPr lang="en-IN" sz="1200" b="0" i="0" kern="1200" dirty="0">
            <a:solidFill>
              <a:schemeClr val="tx2">
                <a:lumMod val="60000"/>
                <a:lumOff val="40000"/>
              </a:schemeClr>
            </a:solidFill>
            <a:latin typeface="Arial" panose="020B0604020202020204" pitchFamily="34" charset="0"/>
            <a:cs typeface="Arial" panose="020B0604020202020204" pitchFamily="34" charset="0"/>
          </a:endParaRPr>
        </a:p>
        <a:p>
          <a:r>
            <a:rPr lang="en-IN" sz="1200" b="0" i="0" kern="1200" dirty="0">
              <a:solidFill>
                <a:schemeClr val="tx2">
                  <a:lumMod val="60000"/>
                  <a:lumOff val="40000"/>
                </a:schemeClr>
              </a:solidFill>
              <a:latin typeface="Arial" panose="020B0604020202020204" pitchFamily="34" charset="0"/>
              <a:cs typeface="Arial" panose="020B0604020202020204" pitchFamily="34" charset="0"/>
            </a:rPr>
            <a:t>Travel and Hospitality</a:t>
          </a:r>
          <a:endPar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666750">
            <a:lnSpc>
              <a:spcPct val="90000"/>
            </a:lnSpc>
            <a:spcBef>
              <a:spcPct val="0"/>
            </a:spcBef>
            <a:spcAft>
              <a:spcPct val="35000"/>
            </a:spcAft>
            <a:buNone/>
          </a:pPr>
          <a:endParaRPr lang="en-US" sz="1100" b="1" kern="1200" dirty="0">
            <a:solidFill>
              <a:schemeClr val="tx2">
                <a:lumMod val="50000"/>
              </a:schemeClr>
            </a:solidFill>
            <a:latin typeface="Arial" panose="020B0604020202020204" pitchFamily="34" charset="0"/>
            <a:cs typeface="Arial" panose="020B0604020202020204" pitchFamily="34" charset="0"/>
          </a:endParaRPr>
        </a:p>
        <a:p>
          <a:pPr marL="0" lvl="0" indent="0" algn="l" defTabSz="66675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2020, the segment reported US$8,023</a:t>
          </a:r>
          <a:r>
            <a:rPr lang="en-IN" sz="1100" b="1" kern="1200" dirty="0">
              <a:solidFill>
                <a:schemeClr val="tx2">
                  <a:lumMod val="50000"/>
                </a:schemeClr>
              </a:solidFill>
              <a:latin typeface="Arial" panose="020B0604020202020204" pitchFamily="34" charset="0"/>
              <a:cs typeface="Arial" panose="020B0604020202020204" pitchFamily="34" charset="0"/>
            </a:rPr>
            <a:t> million revenue and contributed approximately 18</a:t>
          </a:r>
          <a:r>
            <a:rPr lang="en-US" sz="1100" b="1" kern="1200" dirty="0">
              <a:solidFill>
                <a:schemeClr val="tx2">
                  <a:lumMod val="50000"/>
                </a:schemeClr>
              </a:solidFill>
              <a:latin typeface="Arial" panose="020B0604020202020204" pitchFamily="34" charset="0"/>
              <a:cs typeface="Arial" panose="020B0604020202020204" pitchFamily="34" charset="0"/>
            </a:rPr>
            <a:t>..10% towards the total revenue.</a:t>
          </a:r>
          <a:endPar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666750">
            <a:lnSpc>
              <a:spcPct val="90000"/>
            </a:lnSpc>
            <a:spcBef>
              <a:spcPct val="0"/>
            </a:spcBef>
            <a:spcAft>
              <a:spcPct val="35000"/>
            </a:spcAft>
            <a:buNone/>
          </a:pPr>
          <a:endParaRPr lang="en-IN" sz="1100" b="0" i="0" kern="1200" dirty="0">
            <a:solidFill>
              <a:schemeClr val="tx2">
                <a:lumMod val="75000"/>
              </a:schemeClr>
            </a:solidFill>
            <a:latin typeface="Arial" panose="020B0604020202020204" pitchFamily="34" charset="0"/>
            <a:ea typeface="+mn-ea"/>
            <a:cs typeface="Arial" panose="020B0604020202020204" pitchFamily="34" charset="0"/>
          </a:endParaRPr>
        </a:p>
        <a:p>
          <a:pPr marL="0" lvl="0" indent="0" algn="ctr" defTabSz="666750">
            <a:lnSpc>
              <a:spcPct val="90000"/>
            </a:lnSpc>
            <a:spcBef>
              <a:spcPct val="0"/>
            </a:spcBef>
            <a:spcAft>
              <a:spcPct val="35000"/>
            </a:spcAft>
            <a:buNone/>
          </a:pPr>
          <a:endParaRPr lang="en-IN" sz="1500" b="0" i="0" kern="1200" dirty="0"/>
        </a:p>
      </dgm:t>
    </dgm:pt>
    <dgm:pt modelId="{D355C441-C531-4EB6-BBBF-33CAC37264CF}" type="parTrans" cxnId="{0137B6FA-2303-459A-B845-0669A4DD5BA8}">
      <dgm:prSet/>
      <dgm:spPr/>
      <dgm:t>
        <a:bodyPr/>
        <a:lstStyle/>
        <a:p>
          <a:endParaRPr lang="en-IN"/>
        </a:p>
      </dgm:t>
    </dgm:pt>
    <dgm:pt modelId="{F9DA67EC-02D3-4910-B08F-AFE632D99E00}" type="sibTrans" cxnId="{0137B6FA-2303-459A-B845-0669A4DD5BA8}">
      <dgm:prSet/>
      <dgm:spPr/>
      <dgm:t>
        <a:bodyPr/>
        <a:lstStyle/>
        <a:p>
          <a:endParaRPr lang="en-IN"/>
        </a:p>
      </dgm:t>
    </dgm:pt>
    <dgm:pt modelId="{80566676-3FBA-44F8-992B-E7C324CE603C}">
      <dgm:prSet phldrT="[Text]" custT="1"/>
      <dgm:spPr>
        <a:solidFill>
          <a:schemeClr val="bg2">
            <a:lumMod val="75000"/>
          </a:schemeClr>
        </a:solidFill>
      </dgm:spPr>
      <dgm:t>
        <a:bodyPr anchor="t"/>
        <a:lstStyle/>
        <a:p>
          <a:r>
            <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rPr>
            <a:t>Communications, Media and Technology</a:t>
          </a:r>
        </a:p>
        <a:p>
          <a:r>
            <a:rPr lang="en-US" sz="1200" b="0" i="0" kern="1200" dirty="0">
              <a:solidFill>
                <a:schemeClr val="tx2">
                  <a:lumMod val="75000"/>
                </a:schemeClr>
              </a:solidFill>
              <a:latin typeface="Arial" panose="020B0604020202020204" pitchFamily="34" charset="0"/>
              <a:cs typeface="Arial" panose="020B0604020202020204" pitchFamily="34" charset="0"/>
            </a:rPr>
            <a:t>Includes information, media and entertainment, communications and technology companies.</a:t>
          </a:r>
        </a:p>
        <a:p>
          <a:endParaRPr lang="en-US" sz="12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66675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Communications and Media</a:t>
          </a:r>
        </a:p>
        <a:p>
          <a:r>
            <a:rPr lang="en-IN" sz="1200" b="0" i="0" kern="1200" dirty="0">
              <a:solidFill>
                <a:schemeClr val="tx2">
                  <a:lumMod val="60000"/>
                  <a:lumOff val="40000"/>
                </a:schemeClr>
              </a:solidFill>
              <a:latin typeface="Arial" panose="020B0604020202020204" pitchFamily="34" charset="0"/>
              <a:cs typeface="Arial" panose="020B0604020202020204" pitchFamily="34" charset="0"/>
            </a:rPr>
            <a:t>Technology</a:t>
          </a:r>
        </a:p>
        <a:p>
          <a:endParaRPr lang="en-IN"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algn="l" defTabSz="53340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2020, the segment reported US$12,272 </a:t>
          </a:r>
          <a:r>
            <a:rPr lang="en-IN" sz="1100" b="1" kern="1200" dirty="0">
              <a:solidFill>
                <a:schemeClr val="tx2">
                  <a:lumMod val="50000"/>
                </a:schemeClr>
              </a:solidFill>
              <a:latin typeface="Arial" panose="020B0604020202020204" pitchFamily="34" charset="0"/>
              <a:cs typeface="Arial" panose="020B0604020202020204" pitchFamily="34" charset="0"/>
            </a:rPr>
            <a:t>million revenue and contributed approximately 27.69</a:t>
          </a:r>
          <a:r>
            <a:rPr lang="en-US" sz="1100" b="1" kern="1200" dirty="0">
              <a:solidFill>
                <a:schemeClr val="tx2">
                  <a:lumMod val="50000"/>
                </a:schemeClr>
              </a:solidFill>
              <a:latin typeface="Arial" panose="020B0604020202020204" pitchFamily="34" charset="0"/>
              <a:cs typeface="Arial" panose="020B0604020202020204" pitchFamily="34" charset="0"/>
            </a:rPr>
            <a:t>% towards the total revenue</a:t>
          </a:r>
          <a:endParaRPr lang="en-IN" sz="1100" kern="1200" dirty="0">
            <a:solidFill>
              <a:schemeClr val="tx2">
                <a:lumMod val="60000"/>
                <a:lumOff val="40000"/>
              </a:schemeClr>
            </a:solidFill>
            <a:latin typeface="Arial" panose="020B0604020202020204" pitchFamily="34" charset="0"/>
            <a:cs typeface="Arial" panose="020B0604020202020204" pitchFamily="34" charset="0"/>
          </a:endParaRPr>
        </a:p>
      </dgm:t>
    </dgm:pt>
    <dgm:pt modelId="{73ED7FBE-6558-4E47-8640-FA1D2BC2312D}" type="parTrans" cxnId="{61D7CD70-9FDA-4667-8D0B-682CF187E430}">
      <dgm:prSet/>
      <dgm:spPr/>
      <dgm:t>
        <a:bodyPr/>
        <a:lstStyle/>
        <a:p>
          <a:endParaRPr lang="en-IN"/>
        </a:p>
      </dgm:t>
    </dgm:pt>
    <dgm:pt modelId="{336E3904-8B91-42CB-BB4F-FC2C3A9341A8}" type="sibTrans" cxnId="{61D7CD70-9FDA-4667-8D0B-682CF187E430}">
      <dgm:prSet/>
      <dgm:spPr/>
      <dgm:t>
        <a:bodyPr/>
        <a:lstStyle/>
        <a:p>
          <a:endParaRPr lang="en-IN"/>
        </a:p>
      </dgm:t>
    </dgm:pt>
    <dgm:pt modelId="{4BCABB23-5C8E-4700-B466-4FD44A45E0DB}" type="pres">
      <dgm:prSet presAssocID="{9759B7E9-FF2A-4A0A-871A-3AE68308289C}" presName="diagram" presStyleCnt="0">
        <dgm:presLayoutVars>
          <dgm:dir/>
          <dgm:resizeHandles val="exact"/>
        </dgm:presLayoutVars>
      </dgm:prSet>
      <dgm:spPr/>
    </dgm:pt>
    <dgm:pt modelId="{FF4766C3-7947-4A11-9186-F53B395A7CCF}" type="pres">
      <dgm:prSet presAssocID="{AB44842F-9AE8-4C33-9A78-EE27C92F6E4D}" presName="node" presStyleLbl="node1" presStyleIdx="0" presStyleCnt="4" custScaleX="104057" custScaleY="125270" custLinFactNeighborY="3010">
        <dgm:presLayoutVars>
          <dgm:bulletEnabled val="1"/>
        </dgm:presLayoutVars>
      </dgm:prSet>
      <dgm:spPr/>
    </dgm:pt>
    <dgm:pt modelId="{FD972E60-DD17-49C9-B214-AF6F63A58171}" type="pres">
      <dgm:prSet presAssocID="{1E29B82C-D422-4F3E-A27C-03C75C2C40AC}" presName="sibTrans" presStyleCnt="0"/>
      <dgm:spPr/>
    </dgm:pt>
    <dgm:pt modelId="{F64F39AE-16C6-4AFA-8DCC-A508A4B7459B}" type="pres">
      <dgm:prSet presAssocID="{4687E7C0-4F19-46C3-A820-288202BAA1C8}" presName="node" presStyleLbl="node1" presStyleIdx="1" presStyleCnt="4" custScaleX="102658" custScaleY="126348" custLinFactNeighborY="2470">
        <dgm:presLayoutVars>
          <dgm:bulletEnabled val="1"/>
        </dgm:presLayoutVars>
      </dgm:prSet>
      <dgm:spPr/>
    </dgm:pt>
    <dgm:pt modelId="{6DBDEDE2-2ADC-43B0-8725-94FC7DB255ED}" type="pres">
      <dgm:prSet presAssocID="{9B71A3E6-98D9-41EE-8210-F485B87B2286}" presName="sibTrans" presStyleCnt="0"/>
      <dgm:spPr/>
    </dgm:pt>
    <dgm:pt modelId="{38971D33-D3AA-4C11-8202-364121B03B15}" type="pres">
      <dgm:prSet presAssocID="{1528473D-4F35-492D-BD81-46F677C516E7}" presName="node" presStyleLbl="node1" presStyleIdx="2" presStyleCnt="4" custScaleX="105206" custScaleY="127308" custLinFactNeighborX="1829" custLinFactNeighborY="3125">
        <dgm:presLayoutVars>
          <dgm:bulletEnabled val="1"/>
        </dgm:presLayoutVars>
      </dgm:prSet>
      <dgm:spPr/>
    </dgm:pt>
    <dgm:pt modelId="{75E90A0A-9D6D-4AB6-9A64-E3F356CE4046}" type="pres">
      <dgm:prSet presAssocID="{F9DA67EC-02D3-4910-B08F-AFE632D99E00}" presName="sibTrans" presStyleCnt="0"/>
      <dgm:spPr/>
    </dgm:pt>
    <dgm:pt modelId="{DEFD8498-99D7-4FE5-A490-03A89936C332}" type="pres">
      <dgm:prSet presAssocID="{80566676-3FBA-44F8-992B-E7C324CE603C}" presName="node" presStyleLbl="node1" presStyleIdx="3" presStyleCnt="4" custScaleX="104993" custScaleY="122743">
        <dgm:presLayoutVars>
          <dgm:bulletEnabled val="1"/>
        </dgm:presLayoutVars>
      </dgm:prSet>
      <dgm:spPr/>
    </dgm:pt>
  </dgm:ptLst>
  <dgm:cxnLst>
    <dgm:cxn modelId="{5D60E705-5FCB-4ED8-A783-AD4D810D678B}" type="presOf" srcId="{4687E7C0-4F19-46C3-A820-288202BAA1C8}" destId="{F64F39AE-16C6-4AFA-8DCC-A508A4B7459B}" srcOrd="0" destOrd="0" presId="urn:microsoft.com/office/officeart/2005/8/layout/default"/>
    <dgm:cxn modelId="{02552B19-C8CD-4980-9218-64FFAC7BF490}" srcId="{9759B7E9-FF2A-4A0A-871A-3AE68308289C}" destId="{4687E7C0-4F19-46C3-A820-288202BAA1C8}" srcOrd="1" destOrd="0" parTransId="{E51E8E06-8063-4003-AF7E-660E8A9C7095}" sibTransId="{9B71A3E6-98D9-41EE-8210-F485B87B2286}"/>
    <dgm:cxn modelId="{61D7CD70-9FDA-4667-8D0B-682CF187E430}" srcId="{9759B7E9-FF2A-4A0A-871A-3AE68308289C}" destId="{80566676-3FBA-44F8-992B-E7C324CE603C}" srcOrd="3" destOrd="0" parTransId="{73ED7FBE-6558-4E47-8640-FA1D2BC2312D}" sibTransId="{336E3904-8B91-42CB-BB4F-FC2C3A9341A8}"/>
    <dgm:cxn modelId="{7C9CEF74-4EFF-4882-BA67-CE60058AB630}" type="presOf" srcId="{AB44842F-9AE8-4C33-9A78-EE27C92F6E4D}" destId="{FF4766C3-7947-4A11-9186-F53B395A7CCF}" srcOrd="0" destOrd="0" presId="urn:microsoft.com/office/officeart/2005/8/layout/default"/>
    <dgm:cxn modelId="{9D40F68D-1DD3-4D22-AAB0-137528FE85A2}" type="presOf" srcId="{9759B7E9-FF2A-4A0A-871A-3AE68308289C}" destId="{4BCABB23-5C8E-4700-B466-4FD44A45E0DB}" srcOrd="0" destOrd="0" presId="urn:microsoft.com/office/officeart/2005/8/layout/default"/>
    <dgm:cxn modelId="{52F9F8B8-7332-42BC-9131-8D52BB98D238}" type="presOf" srcId="{1528473D-4F35-492D-BD81-46F677C516E7}" destId="{38971D33-D3AA-4C11-8202-364121B03B15}" srcOrd="0" destOrd="0" presId="urn:microsoft.com/office/officeart/2005/8/layout/default"/>
    <dgm:cxn modelId="{27AD19E4-149F-445C-9239-2624961DB94D}" srcId="{9759B7E9-FF2A-4A0A-871A-3AE68308289C}" destId="{AB44842F-9AE8-4C33-9A78-EE27C92F6E4D}" srcOrd="0" destOrd="0" parTransId="{691B3AFA-F551-45D2-8ABD-E84C4F020A3D}" sibTransId="{1E29B82C-D422-4F3E-A27C-03C75C2C40AC}"/>
    <dgm:cxn modelId="{0137B6FA-2303-459A-B845-0669A4DD5BA8}" srcId="{9759B7E9-FF2A-4A0A-871A-3AE68308289C}" destId="{1528473D-4F35-492D-BD81-46F677C516E7}" srcOrd="2" destOrd="0" parTransId="{D355C441-C531-4EB6-BBBF-33CAC37264CF}" sibTransId="{F9DA67EC-02D3-4910-B08F-AFE632D99E00}"/>
    <dgm:cxn modelId="{C386E4FB-2F13-4F3A-B284-F979DC8F875E}" type="presOf" srcId="{80566676-3FBA-44F8-992B-E7C324CE603C}" destId="{DEFD8498-99D7-4FE5-A490-03A89936C332}" srcOrd="0" destOrd="0" presId="urn:microsoft.com/office/officeart/2005/8/layout/default"/>
    <dgm:cxn modelId="{79676EE8-44FB-4D16-A17A-E70AFA3F165B}" type="presParOf" srcId="{4BCABB23-5C8E-4700-B466-4FD44A45E0DB}" destId="{FF4766C3-7947-4A11-9186-F53B395A7CCF}" srcOrd="0" destOrd="0" presId="urn:microsoft.com/office/officeart/2005/8/layout/default"/>
    <dgm:cxn modelId="{3BFB2B7F-8D4C-4FCB-B03D-2D1F58475502}" type="presParOf" srcId="{4BCABB23-5C8E-4700-B466-4FD44A45E0DB}" destId="{FD972E60-DD17-49C9-B214-AF6F63A58171}" srcOrd="1" destOrd="0" presId="urn:microsoft.com/office/officeart/2005/8/layout/default"/>
    <dgm:cxn modelId="{E727E0D9-1D99-4951-8B9B-3AB67FE8A664}" type="presParOf" srcId="{4BCABB23-5C8E-4700-B466-4FD44A45E0DB}" destId="{F64F39AE-16C6-4AFA-8DCC-A508A4B7459B}" srcOrd="2" destOrd="0" presId="urn:microsoft.com/office/officeart/2005/8/layout/default"/>
    <dgm:cxn modelId="{CA95192F-C17E-4D03-BEDE-1BD705155022}" type="presParOf" srcId="{4BCABB23-5C8E-4700-B466-4FD44A45E0DB}" destId="{6DBDEDE2-2ADC-43B0-8725-94FC7DB255ED}" srcOrd="3" destOrd="0" presId="urn:microsoft.com/office/officeart/2005/8/layout/default"/>
    <dgm:cxn modelId="{77BA9AEA-731A-40FC-A00C-D749252A5B3D}" type="presParOf" srcId="{4BCABB23-5C8E-4700-B466-4FD44A45E0DB}" destId="{38971D33-D3AA-4C11-8202-364121B03B15}" srcOrd="4" destOrd="0" presId="urn:microsoft.com/office/officeart/2005/8/layout/default"/>
    <dgm:cxn modelId="{3A6FDA17-3FFF-4ACD-B803-EE447C297640}" type="presParOf" srcId="{4BCABB23-5C8E-4700-B466-4FD44A45E0DB}" destId="{75E90A0A-9D6D-4AB6-9A64-E3F356CE4046}" srcOrd="5" destOrd="0" presId="urn:microsoft.com/office/officeart/2005/8/layout/default"/>
    <dgm:cxn modelId="{4FAFF504-44E6-429A-9E28-77DB03AEEBF3}" type="presParOf" srcId="{4BCABB23-5C8E-4700-B466-4FD44A45E0DB}" destId="{DEFD8498-99D7-4FE5-A490-03A89936C332}"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4483CF8-5E66-4742-B9ED-9D2A029BC463}" type="doc">
      <dgm:prSet loTypeId="urn:microsoft.com/office/officeart/2005/8/layout/matrix3" loCatId="matrix" qsTypeId="urn:microsoft.com/office/officeart/2005/8/quickstyle/3d3" qsCatId="3D" csTypeId="urn:microsoft.com/office/officeart/2005/8/colors/accent0_3" csCatId="mainScheme" phldr="1"/>
      <dgm:spPr/>
      <dgm:t>
        <a:bodyPr/>
        <a:lstStyle/>
        <a:p>
          <a:endParaRPr lang="en-IN"/>
        </a:p>
      </dgm:t>
    </dgm:pt>
    <dgm:pt modelId="{71449818-8D7D-438D-A53F-1751E50A98D4}">
      <dgm:prSet phldrT="[Text]" custT="1"/>
      <dgm:spPr>
        <a:solidFill>
          <a:schemeClr val="bg2">
            <a:lumMod val="75000"/>
          </a:schemeClr>
        </a:solidFill>
      </dgm:spPr>
      <dgm:t>
        <a:bodyPr anchor="t"/>
        <a:lstStyle/>
        <a:p>
          <a:pPr marL="0" lvl="0" algn="ctr" defTabSz="889000">
            <a:lnSpc>
              <a:spcPct val="90000"/>
            </a:lnSpc>
            <a:spcBef>
              <a:spcPct val="0"/>
            </a:spcBef>
            <a:spcAft>
              <a:spcPct val="35000"/>
            </a:spcAft>
            <a:buNone/>
          </a:pPr>
          <a:r>
            <a:rPr lang="en-IN" sz="2000" b="1" kern="1200" dirty="0">
              <a:solidFill>
                <a:schemeClr val="tx2">
                  <a:lumMod val="75000"/>
                </a:schemeClr>
              </a:solidFill>
              <a:latin typeface="Arial" panose="020B0604020202020204" pitchFamily="34" charset="0"/>
              <a:cs typeface="Arial" panose="020B0604020202020204" pitchFamily="34" charset="0"/>
            </a:rPr>
            <a:t>Strength</a:t>
          </a:r>
        </a:p>
        <a:p>
          <a:pPr marL="0" lvl="0" algn="l" defTabSz="889000">
            <a:lnSpc>
              <a:spcPct val="90000"/>
            </a:lnSpc>
            <a:spcBef>
              <a:spcPct val="0"/>
            </a:spcBef>
            <a:spcAft>
              <a:spcPct val="35000"/>
            </a:spcAft>
            <a:buNone/>
          </a:pPr>
          <a:r>
            <a:rPr lang="en-US" sz="1200" b="0" kern="1200" dirty="0">
              <a:solidFill>
                <a:schemeClr val="tx2">
                  <a:lumMod val="60000"/>
                  <a:lumOff val="40000"/>
                </a:schemeClr>
              </a:solidFill>
              <a:latin typeface="Arial" panose="020B0604020202020204" pitchFamily="34" charset="0"/>
              <a:ea typeface="+mn-ea"/>
              <a:cs typeface="Arial" panose="020B0604020202020204" pitchFamily="34" charset="0"/>
            </a:rPr>
            <a:t>Strong capabilities in financial services and healthcare segments</a:t>
          </a:r>
        </a:p>
        <a:p>
          <a:pPr marL="0" lvl="0" algn="l" defTabSz="889000">
            <a:lnSpc>
              <a:spcPct val="90000"/>
            </a:lnSpc>
            <a:spcBef>
              <a:spcPct val="0"/>
            </a:spcBef>
            <a:spcAft>
              <a:spcPct val="35000"/>
            </a:spcAft>
            <a:buNone/>
          </a:pPr>
          <a:endParaRPr lang="en-US" sz="1200" b="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r>
            <a:rPr lang="en-IN" sz="1200" b="0" kern="1200" dirty="0">
              <a:solidFill>
                <a:schemeClr val="tx2">
                  <a:lumMod val="60000"/>
                  <a:lumOff val="40000"/>
                </a:schemeClr>
              </a:solidFill>
              <a:latin typeface="Arial" panose="020B0604020202020204" pitchFamily="34" charset="0"/>
              <a:ea typeface="+mn-ea"/>
              <a:cs typeface="Arial" panose="020B0604020202020204" pitchFamily="34" charset="0"/>
            </a:rPr>
            <a:t>Inorganic growth strategy of the company</a:t>
          </a: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dgm:t>
    </dgm:pt>
    <dgm:pt modelId="{AC6F70BC-D6AA-489D-B715-688474371AC8}" type="parTrans" cxnId="{4EF9E325-9408-4235-AD37-0B0335E583AF}">
      <dgm:prSet/>
      <dgm:spPr/>
      <dgm:t>
        <a:bodyPr/>
        <a:lstStyle/>
        <a:p>
          <a:endParaRPr lang="en-IN"/>
        </a:p>
      </dgm:t>
    </dgm:pt>
    <dgm:pt modelId="{5E04EB2E-4B03-4DFB-834F-D7D7843FBFB0}" type="sibTrans" cxnId="{4EF9E325-9408-4235-AD37-0B0335E583AF}">
      <dgm:prSet/>
      <dgm:spPr/>
      <dgm:t>
        <a:bodyPr/>
        <a:lstStyle/>
        <a:p>
          <a:endParaRPr lang="en-IN"/>
        </a:p>
      </dgm:t>
    </dgm:pt>
    <dgm:pt modelId="{3F130FF3-6897-4B80-89DC-72D4609C0F38}">
      <dgm:prSet phldrT="[Text]" custT="1"/>
      <dgm:spPr>
        <a:solidFill>
          <a:schemeClr val="bg2">
            <a:lumMod val="75000"/>
          </a:schemeClr>
        </a:solidFill>
      </dgm:spPr>
      <dgm:t>
        <a:bodyPr anchor="t"/>
        <a:lstStyle/>
        <a:p>
          <a:pPr algn="ctr"/>
          <a:r>
            <a:rPr lang="en-IN" sz="2000" b="1" kern="1200" dirty="0">
              <a:solidFill>
                <a:srgbClr val="82FFFF">
                  <a:lumMod val="75000"/>
                </a:srgbClr>
              </a:solidFill>
              <a:latin typeface="Arial" panose="020B0604020202020204" pitchFamily="34" charset="0"/>
              <a:ea typeface="+mn-ea"/>
              <a:cs typeface="Arial" panose="020B0604020202020204" pitchFamily="34" charset="0"/>
            </a:rPr>
            <a:t>Weakness</a:t>
          </a:r>
        </a:p>
        <a:p>
          <a:pPr algn="l"/>
          <a:r>
            <a:rPr lang="en-IN" sz="1200" b="0" kern="1200" dirty="0">
              <a:solidFill>
                <a:schemeClr val="tx2">
                  <a:lumMod val="60000"/>
                  <a:lumOff val="40000"/>
                </a:schemeClr>
              </a:solidFill>
              <a:latin typeface="Arial" panose="020B0604020202020204" pitchFamily="34" charset="0"/>
              <a:ea typeface="+mn-ea"/>
              <a:cs typeface="Arial" panose="020B0604020202020204" pitchFamily="34" charset="0"/>
            </a:rPr>
            <a:t>Decline in bottom line performance </a:t>
          </a:r>
        </a:p>
        <a:p>
          <a:endParaRPr lang="en-IN" sz="1200" b="0" kern="1200" dirty="0">
            <a:solidFill>
              <a:schemeClr val="tx2">
                <a:lumMod val="60000"/>
                <a:lumOff val="40000"/>
              </a:schemeClr>
            </a:solidFill>
            <a:latin typeface="Arial" panose="020B0604020202020204" pitchFamily="34" charset="0"/>
            <a:ea typeface="+mn-ea"/>
            <a:cs typeface="Arial" panose="020B0604020202020204" pitchFamily="34" charset="0"/>
          </a:endParaRPr>
        </a:p>
        <a:p>
          <a:r>
            <a:rPr lang="en-IN" sz="1200" b="0" kern="1200" dirty="0">
              <a:solidFill>
                <a:schemeClr val="tx2">
                  <a:lumMod val="60000"/>
                  <a:lumOff val="40000"/>
                </a:schemeClr>
              </a:solidFill>
              <a:latin typeface="Arial" panose="020B0604020202020204" pitchFamily="34" charset="0"/>
              <a:ea typeface="+mn-ea"/>
              <a:cs typeface="Arial" panose="020B0604020202020204" pitchFamily="34" charset="0"/>
            </a:rPr>
            <a:t>Geographic concentration of revenue: 76% of the total revenue from North America </a:t>
          </a: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endParaRPr lang="en-US" sz="1200" b="0" i="0" kern="1200" dirty="0">
            <a:solidFill>
              <a:schemeClr val="tx2">
                <a:lumMod val="60000"/>
                <a:lumOff val="40000"/>
              </a:schemeClr>
            </a:solidFill>
            <a:latin typeface="Arial" panose="020B0604020202020204" pitchFamily="34" charset="0"/>
            <a:cs typeface="Arial" panose="020B0604020202020204" pitchFamily="34" charset="0"/>
          </a:endParaRPr>
        </a:p>
        <a:p>
          <a:pPr algn="l"/>
          <a:endParaRPr lang="en-IN" sz="1400" b="0" kern="1200" dirty="0">
            <a:solidFill>
              <a:schemeClr val="tx2">
                <a:lumMod val="40000"/>
                <a:lumOff val="60000"/>
              </a:schemeClr>
            </a:solidFill>
            <a:latin typeface="Arial" panose="020B0604020202020204" pitchFamily="34" charset="0"/>
            <a:ea typeface="+mn-ea"/>
            <a:cs typeface="Arial" panose="020B0604020202020204" pitchFamily="34" charset="0"/>
          </a:endParaRPr>
        </a:p>
      </dgm:t>
    </dgm:pt>
    <dgm:pt modelId="{8BC68CEF-9865-4B53-8A81-A1DDF0F420FB}" type="parTrans" cxnId="{8808B727-69C2-4381-A41E-14FF00784640}">
      <dgm:prSet/>
      <dgm:spPr/>
      <dgm:t>
        <a:bodyPr/>
        <a:lstStyle/>
        <a:p>
          <a:endParaRPr lang="en-IN"/>
        </a:p>
      </dgm:t>
    </dgm:pt>
    <dgm:pt modelId="{FF5AA6BE-3A2E-4B5D-8596-641F1FAD2713}" type="sibTrans" cxnId="{8808B727-69C2-4381-A41E-14FF00784640}">
      <dgm:prSet/>
      <dgm:spPr/>
      <dgm:t>
        <a:bodyPr/>
        <a:lstStyle/>
        <a:p>
          <a:endParaRPr lang="en-IN"/>
        </a:p>
      </dgm:t>
    </dgm:pt>
    <dgm:pt modelId="{21DD2667-0A4A-444F-8B1E-C60FC41960FE}">
      <dgm:prSet phldrT="[Text]" custT="1"/>
      <dgm:spPr>
        <a:solidFill>
          <a:schemeClr val="bg2">
            <a:lumMod val="75000"/>
          </a:schemeClr>
        </a:solidFill>
      </dgm:spPr>
      <dgm:t>
        <a:bodyPr anchor="t"/>
        <a:lstStyle/>
        <a:p>
          <a:pPr marL="0" lvl="0" algn="ctr" defTabSz="889000">
            <a:lnSpc>
              <a:spcPct val="90000"/>
            </a:lnSpc>
            <a:spcBef>
              <a:spcPct val="0"/>
            </a:spcBef>
            <a:spcAft>
              <a:spcPct val="35000"/>
            </a:spcAft>
            <a:buNone/>
          </a:pPr>
          <a:r>
            <a:rPr lang="en-IN" sz="2000" b="1" kern="1200" dirty="0">
              <a:solidFill>
                <a:srgbClr val="82FFFF">
                  <a:lumMod val="75000"/>
                </a:srgbClr>
              </a:solidFill>
              <a:latin typeface="Arial" panose="020B0604020202020204" pitchFamily="34" charset="0"/>
              <a:ea typeface="+mn-ea"/>
              <a:cs typeface="Arial" panose="020B0604020202020204" pitchFamily="34" charset="0"/>
            </a:rPr>
            <a:t>Opportunity</a:t>
          </a:r>
        </a:p>
        <a:p>
          <a:pPr marL="0" lvl="0" algn="l" defTabSz="889000">
            <a:lnSpc>
              <a:spcPct val="90000"/>
            </a:lnSpc>
            <a:spcBef>
              <a:spcPct val="0"/>
            </a:spcBef>
            <a:spcAft>
              <a:spcPct val="35000"/>
            </a:spcAft>
            <a:buNone/>
          </a:pPr>
          <a:r>
            <a:rPr lang="en-IN" sz="1200" b="0" kern="1200" dirty="0">
              <a:solidFill>
                <a:schemeClr val="tx2">
                  <a:lumMod val="60000"/>
                  <a:lumOff val="40000"/>
                </a:schemeClr>
              </a:solidFill>
              <a:latin typeface="Arial" panose="020B0604020202020204" pitchFamily="34" charset="0"/>
              <a:ea typeface="+mn-ea"/>
              <a:cs typeface="Arial" panose="020B0604020202020204" pitchFamily="34" charset="0"/>
            </a:rPr>
            <a:t>Acquisition of Inawisdom to strengthen AI capabilities </a:t>
          </a:r>
        </a:p>
        <a:p>
          <a:pPr marL="0" lvl="0" algn="l" defTabSz="889000">
            <a:lnSpc>
              <a:spcPct val="90000"/>
            </a:lnSpc>
            <a:spcBef>
              <a:spcPct val="0"/>
            </a:spcBef>
            <a:spcAft>
              <a:spcPct val="35000"/>
            </a:spcAft>
            <a:buNone/>
          </a:pPr>
          <a:endParaRPr lang="en-IN" sz="1200" b="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r>
            <a:rPr lang="en-IN" sz="1200" b="0" kern="1200" dirty="0">
              <a:solidFill>
                <a:schemeClr val="tx2">
                  <a:lumMod val="60000"/>
                  <a:lumOff val="40000"/>
                </a:schemeClr>
              </a:solidFill>
              <a:latin typeface="Arial" panose="020B0604020202020204" pitchFamily="34" charset="0"/>
              <a:ea typeface="+mn-ea"/>
              <a:cs typeface="Arial" panose="020B0604020202020204" pitchFamily="34" charset="0"/>
            </a:rPr>
            <a:t>Positive Outlook for Intelligent Automation market</a:t>
          </a: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r>
            <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rPr>
            <a:t> </a:t>
          </a:r>
        </a:p>
        <a:p>
          <a:pPr marL="0" lvl="0" algn="l" defTabSz="889000">
            <a:lnSpc>
              <a:spcPct val="90000"/>
            </a:lnSpc>
            <a:spcBef>
              <a:spcPct val="0"/>
            </a:spcBef>
            <a:spcAft>
              <a:spcPct val="35000"/>
            </a:spcAft>
            <a:buNone/>
          </a:pPr>
          <a:endParaRPr lang="en-IN" sz="1200" b="0" i="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endParaRPr lang="en-US" sz="1200" b="0" i="0" kern="1200" dirty="0">
            <a:solidFill>
              <a:schemeClr val="tx2">
                <a:lumMod val="40000"/>
                <a:lumOff val="60000"/>
              </a:schemeClr>
            </a:solidFill>
            <a:latin typeface="Arial" panose="020B0604020202020204" pitchFamily="34" charset="0"/>
            <a:cs typeface="Arial" panose="020B0604020202020204" pitchFamily="34" charset="0"/>
          </a:endParaRPr>
        </a:p>
        <a:p>
          <a:pPr marL="0" lvl="0" algn="l" defTabSz="889000">
            <a:lnSpc>
              <a:spcPct val="90000"/>
            </a:lnSpc>
            <a:spcBef>
              <a:spcPct val="0"/>
            </a:spcBef>
            <a:spcAft>
              <a:spcPct val="35000"/>
            </a:spcAft>
            <a:buNone/>
          </a:pP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dgm:t>
    </dgm:pt>
    <dgm:pt modelId="{B9B9B060-E28B-4878-94A8-9F3486248C76}" type="parTrans" cxnId="{DB1F2FFE-7964-434E-ABB9-1FCA46AC574E}">
      <dgm:prSet/>
      <dgm:spPr/>
      <dgm:t>
        <a:bodyPr/>
        <a:lstStyle/>
        <a:p>
          <a:endParaRPr lang="en-IN"/>
        </a:p>
      </dgm:t>
    </dgm:pt>
    <dgm:pt modelId="{66C29C03-A9BE-4A0D-AA8E-71EF17E18455}" type="sibTrans" cxnId="{DB1F2FFE-7964-434E-ABB9-1FCA46AC574E}">
      <dgm:prSet/>
      <dgm:spPr/>
      <dgm:t>
        <a:bodyPr/>
        <a:lstStyle/>
        <a:p>
          <a:endParaRPr lang="en-IN"/>
        </a:p>
      </dgm:t>
    </dgm:pt>
    <dgm:pt modelId="{B386764F-490B-4781-8FB3-746F8EBD99C3}">
      <dgm:prSet phldrT="[Text]" custT="1"/>
      <dgm:spPr>
        <a:solidFill>
          <a:schemeClr val="bg2">
            <a:lumMod val="75000"/>
          </a:schemeClr>
        </a:solidFill>
      </dgm:spPr>
      <dgm:t>
        <a:bodyPr anchor="t"/>
        <a:lstStyle/>
        <a:p>
          <a:pPr algn="ctr"/>
          <a:r>
            <a:rPr lang="en-IN" sz="2000" b="1" kern="1200" dirty="0">
              <a:solidFill>
                <a:srgbClr val="82FFFF">
                  <a:lumMod val="75000"/>
                </a:srgbClr>
              </a:solidFill>
              <a:latin typeface="Arial" panose="020B0604020202020204" pitchFamily="34" charset="0"/>
              <a:ea typeface="+mn-ea"/>
              <a:cs typeface="Arial" panose="020B0604020202020204" pitchFamily="34" charset="0"/>
            </a:rPr>
            <a:t>Threat</a:t>
          </a:r>
        </a:p>
        <a:p>
          <a:pPr algn="l"/>
          <a:r>
            <a:rPr lang="en-IN" sz="1200" b="0" i="0" kern="1200" dirty="0">
              <a:solidFill>
                <a:schemeClr val="tx2">
                  <a:lumMod val="60000"/>
                  <a:lumOff val="40000"/>
                </a:schemeClr>
              </a:solidFill>
              <a:latin typeface="Arial" panose="020B0604020202020204" pitchFamily="34" charset="0"/>
              <a:cs typeface="Arial" panose="020B0604020202020204" pitchFamily="34" charset="0"/>
            </a:rPr>
            <a:t>Intense competition and consolidation in industry</a:t>
          </a:r>
        </a:p>
        <a:p>
          <a:pPr algn="l"/>
          <a:endParaRPr lang="en-IN" sz="1200" b="0" i="0" kern="1200" dirty="0">
            <a:latin typeface="Arial" panose="020B0604020202020204" pitchFamily="34" charset="0"/>
            <a:cs typeface="Arial" panose="020B0604020202020204" pitchFamily="34" charset="0"/>
          </a:endParaRPr>
        </a:p>
        <a:p>
          <a:pPr algn="l"/>
          <a:r>
            <a:rPr lang="en-US" sz="1200" b="0" i="0" kern="1200" dirty="0">
              <a:solidFill>
                <a:schemeClr val="tx2">
                  <a:lumMod val="60000"/>
                  <a:lumOff val="40000"/>
                </a:schemeClr>
              </a:solidFill>
              <a:latin typeface="Arial" panose="020B0604020202020204" pitchFamily="34" charset="0"/>
              <a:cs typeface="Arial" panose="020B0604020202020204" pitchFamily="34" charset="0"/>
            </a:rPr>
            <a:t>Unfavorable foreign currency exchange rate</a:t>
          </a:r>
          <a:endParaRPr lang="en-IN" sz="1200" b="0" i="0" kern="1200" dirty="0">
            <a:solidFill>
              <a:schemeClr val="tx2">
                <a:lumMod val="60000"/>
                <a:lumOff val="40000"/>
              </a:schemeClr>
            </a:solidFill>
            <a:latin typeface="Arial" panose="020B0604020202020204" pitchFamily="34" charset="0"/>
            <a:cs typeface="Arial" panose="020B0604020202020204" pitchFamily="34" charset="0"/>
          </a:endParaRPr>
        </a:p>
        <a:p>
          <a:pPr algn="l"/>
          <a:endParaRPr lang="en-IN" sz="1200" b="0" i="0" kern="1200" dirty="0">
            <a:latin typeface="Arial" panose="020B0604020202020204" pitchFamily="34" charset="0"/>
            <a:cs typeface="Arial" panose="020B0604020202020204" pitchFamily="34" charset="0"/>
          </a:endParaRPr>
        </a:p>
        <a:p>
          <a:pPr algn="l"/>
          <a:endParaRPr lang="en-IN" sz="1200" b="0" i="0" kern="1200" dirty="0">
            <a:latin typeface="Arial" panose="020B0604020202020204" pitchFamily="34" charset="0"/>
            <a:cs typeface="Arial" panose="020B0604020202020204" pitchFamily="34" charset="0"/>
          </a:endParaRPr>
        </a:p>
      </dgm:t>
    </dgm:pt>
    <dgm:pt modelId="{2E0DA4DC-3053-4F22-B82B-5FE3D87625BE}" type="parTrans" cxnId="{79B75985-3AE9-441A-A8CD-EC8EA6B78C20}">
      <dgm:prSet/>
      <dgm:spPr/>
      <dgm:t>
        <a:bodyPr/>
        <a:lstStyle/>
        <a:p>
          <a:endParaRPr lang="en-IN"/>
        </a:p>
      </dgm:t>
    </dgm:pt>
    <dgm:pt modelId="{50BAABCC-B0BC-46C1-A6D2-C4D56191635D}" type="sibTrans" cxnId="{79B75985-3AE9-441A-A8CD-EC8EA6B78C20}">
      <dgm:prSet/>
      <dgm:spPr/>
      <dgm:t>
        <a:bodyPr/>
        <a:lstStyle/>
        <a:p>
          <a:endParaRPr lang="en-IN"/>
        </a:p>
      </dgm:t>
    </dgm:pt>
    <dgm:pt modelId="{57835735-EBD0-4FB2-8F19-F63BAD13787D}" type="pres">
      <dgm:prSet presAssocID="{74483CF8-5E66-4742-B9ED-9D2A029BC463}" presName="matrix" presStyleCnt="0">
        <dgm:presLayoutVars>
          <dgm:chMax val="1"/>
          <dgm:dir/>
          <dgm:resizeHandles val="exact"/>
        </dgm:presLayoutVars>
      </dgm:prSet>
      <dgm:spPr/>
    </dgm:pt>
    <dgm:pt modelId="{760A0C50-A9B4-4D8C-83A0-7651777793DA}" type="pres">
      <dgm:prSet presAssocID="{74483CF8-5E66-4742-B9ED-9D2A029BC463}" presName="diamond" presStyleLbl="bgShp" presStyleIdx="0" presStyleCnt="1" custScaleX="98328"/>
      <dgm:spPr/>
    </dgm:pt>
    <dgm:pt modelId="{82B73959-19D3-4747-9215-4AEA24B256DD}" type="pres">
      <dgm:prSet presAssocID="{74483CF8-5E66-4742-B9ED-9D2A029BC463}" presName="quad1" presStyleLbl="node1" presStyleIdx="0" presStyleCnt="4">
        <dgm:presLayoutVars>
          <dgm:chMax val="0"/>
          <dgm:chPref val="0"/>
          <dgm:bulletEnabled val="1"/>
        </dgm:presLayoutVars>
      </dgm:prSet>
      <dgm:spPr/>
    </dgm:pt>
    <dgm:pt modelId="{766EC3EE-85EB-4478-853C-5D8C0D19144A}" type="pres">
      <dgm:prSet presAssocID="{74483CF8-5E66-4742-B9ED-9D2A029BC463}" presName="quad2" presStyleLbl="node1" presStyleIdx="1" presStyleCnt="4">
        <dgm:presLayoutVars>
          <dgm:chMax val="0"/>
          <dgm:chPref val="0"/>
          <dgm:bulletEnabled val="1"/>
        </dgm:presLayoutVars>
      </dgm:prSet>
      <dgm:spPr/>
    </dgm:pt>
    <dgm:pt modelId="{F6FB47B8-3BEC-41D1-8239-139D20DE2378}" type="pres">
      <dgm:prSet presAssocID="{74483CF8-5E66-4742-B9ED-9D2A029BC463}" presName="quad3" presStyleLbl="node1" presStyleIdx="2" presStyleCnt="4">
        <dgm:presLayoutVars>
          <dgm:chMax val="0"/>
          <dgm:chPref val="0"/>
          <dgm:bulletEnabled val="1"/>
        </dgm:presLayoutVars>
      </dgm:prSet>
      <dgm:spPr/>
    </dgm:pt>
    <dgm:pt modelId="{8FDAD7F3-0AC5-4095-8292-12ACBA1A648C}" type="pres">
      <dgm:prSet presAssocID="{74483CF8-5E66-4742-B9ED-9D2A029BC463}" presName="quad4" presStyleLbl="node1" presStyleIdx="3" presStyleCnt="4">
        <dgm:presLayoutVars>
          <dgm:chMax val="0"/>
          <dgm:chPref val="0"/>
          <dgm:bulletEnabled val="1"/>
        </dgm:presLayoutVars>
      </dgm:prSet>
      <dgm:spPr/>
    </dgm:pt>
  </dgm:ptLst>
  <dgm:cxnLst>
    <dgm:cxn modelId="{17BD8424-51D5-4CF0-8FCE-8B19199D104E}" type="presOf" srcId="{71449818-8D7D-438D-A53F-1751E50A98D4}" destId="{82B73959-19D3-4747-9215-4AEA24B256DD}" srcOrd="0" destOrd="0" presId="urn:microsoft.com/office/officeart/2005/8/layout/matrix3"/>
    <dgm:cxn modelId="{4EF9E325-9408-4235-AD37-0B0335E583AF}" srcId="{74483CF8-5E66-4742-B9ED-9D2A029BC463}" destId="{71449818-8D7D-438D-A53F-1751E50A98D4}" srcOrd="0" destOrd="0" parTransId="{AC6F70BC-D6AA-489D-B715-688474371AC8}" sibTransId="{5E04EB2E-4B03-4DFB-834F-D7D7843FBFB0}"/>
    <dgm:cxn modelId="{8808B727-69C2-4381-A41E-14FF00784640}" srcId="{74483CF8-5E66-4742-B9ED-9D2A029BC463}" destId="{3F130FF3-6897-4B80-89DC-72D4609C0F38}" srcOrd="1" destOrd="0" parTransId="{8BC68CEF-9865-4B53-8A81-A1DDF0F420FB}" sibTransId="{FF5AA6BE-3A2E-4B5D-8596-641F1FAD2713}"/>
    <dgm:cxn modelId="{79B75985-3AE9-441A-A8CD-EC8EA6B78C20}" srcId="{74483CF8-5E66-4742-B9ED-9D2A029BC463}" destId="{B386764F-490B-4781-8FB3-746F8EBD99C3}" srcOrd="3" destOrd="0" parTransId="{2E0DA4DC-3053-4F22-B82B-5FE3D87625BE}" sibTransId="{50BAABCC-B0BC-46C1-A6D2-C4D56191635D}"/>
    <dgm:cxn modelId="{1A98D994-33A5-4B33-BB61-524C5892532C}" type="presOf" srcId="{B386764F-490B-4781-8FB3-746F8EBD99C3}" destId="{8FDAD7F3-0AC5-4095-8292-12ACBA1A648C}" srcOrd="0" destOrd="0" presId="urn:microsoft.com/office/officeart/2005/8/layout/matrix3"/>
    <dgm:cxn modelId="{3E6D4C98-211A-4BFF-AE88-71189AC12F22}" type="presOf" srcId="{21DD2667-0A4A-444F-8B1E-C60FC41960FE}" destId="{F6FB47B8-3BEC-41D1-8239-139D20DE2378}" srcOrd="0" destOrd="0" presId="urn:microsoft.com/office/officeart/2005/8/layout/matrix3"/>
    <dgm:cxn modelId="{706E6FD0-EB67-4C1C-94A1-21CA837E4CCF}" type="presOf" srcId="{74483CF8-5E66-4742-B9ED-9D2A029BC463}" destId="{57835735-EBD0-4FB2-8F19-F63BAD13787D}" srcOrd="0" destOrd="0" presId="urn:microsoft.com/office/officeart/2005/8/layout/matrix3"/>
    <dgm:cxn modelId="{BE4632D9-88A3-48B7-8AF2-9451B036F45D}" type="presOf" srcId="{3F130FF3-6897-4B80-89DC-72D4609C0F38}" destId="{766EC3EE-85EB-4478-853C-5D8C0D19144A}" srcOrd="0" destOrd="0" presId="urn:microsoft.com/office/officeart/2005/8/layout/matrix3"/>
    <dgm:cxn modelId="{DB1F2FFE-7964-434E-ABB9-1FCA46AC574E}" srcId="{74483CF8-5E66-4742-B9ED-9D2A029BC463}" destId="{21DD2667-0A4A-444F-8B1E-C60FC41960FE}" srcOrd="2" destOrd="0" parTransId="{B9B9B060-E28B-4878-94A8-9F3486248C76}" sibTransId="{66C29C03-A9BE-4A0D-AA8E-71EF17E18455}"/>
    <dgm:cxn modelId="{8BFA997C-A4FA-4277-9111-75A704D21092}" type="presParOf" srcId="{57835735-EBD0-4FB2-8F19-F63BAD13787D}" destId="{760A0C50-A9B4-4D8C-83A0-7651777793DA}" srcOrd="0" destOrd="0" presId="urn:microsoft.com/office/officeart/2005/8/layout/matrix3"/>
    <dgm:cxn modelId="{FEBCCBF3-D7E7-4728-976C-5364A1C44E90}" type="presParOf" srcId="{57835735-EBD0-4FB2-8F19-F63BAD13787D}" destId="{82B73959-19D3-4747-9215-4AEA24B256DD}" srcOrd="1" destOrd="0" presId="urn:microsoft.com/office/officeart/2005/8/layout/matrix3"/>
    <dgm:cxn modelId="{7FFF91EF-F275-4229-904D-5130DDCDE546}" type="presParOf" srcId="{57835735-EBD0-4FB2-8F19-F63BAD13787D}" destId="{766EC3EE-85EB-4478-853C-5D8C0D19144A}" srcOrd="2" destOrd="0" presId="urn:microsoft.com/office/officeart/2005/8/layout/matrix3"/>
    <dgm:cxn modelId="{F84181B0-2344-408B-ABD8-EA3EA2F6DFD7}" type="presParOf" srcId="{57835735-EBD0-4FB2-8F19-F63BAD13787D}" destId="{F6FB47B8-3BEC-41D1-8239-139D20DE2378}" srcOrd="3" destOrd="0" presId="urn:microsoft.com/office/officeart/2005/8/layout/matrix3"/>
    <dgm:cxn modelId="{FCD7EA06-9CB8-4563-B5D0-E92DCC0F1D4E}" type="presParOf" srcId="{57835735-EBD0-4FB2-8F19-F63BAD13787D}" destId="{8FDAD7F3-0AC5-4095-8292-12ACBA1A648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08AAD9-32E9-486E-966D-59213CCC29D1}">
      <dsp:nvSpPr>
        <dsp:cNvPr id="0" name=""/>
        <dsp:cNvSpPr/>
      </dsp:nvSpPr>
      <dsp:spPr>
        <a:xfrm>
          <a:off x="1023" y="58946"/>
          <a:ext cx="1497101" cy="1360974"/>
        </a:xfrm>
        <a:prstGeom prst="ellipse">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t" anchorCtr="0">
          <a:noAutofit/>
        </a:bodyPr>
        <a:lstStyle/>
        <a:p>
          <a:pPr marL="0" lvl="0" indent="0" algn="ctr" defTabSz="533400">
            <a:lnSpc>
              <a:spcPct val="90000"/>
            </a:lnSpc>
            <a:spcBef>
              <a:spcPct val="0"/>
            </a:spcBef>
            <a:spcAft>
              <a:spcPct val="35000"/>
            </a:spcAft>
            <a:buNone/>
          </a:pPr>
          <a:r>
            <a:rPr lang="en-IN" sz="1200" b="1" kern="1200" dirty="0">
              <a:solidFill>
                <a:schemeClr val="bg1"/>
              </a:solidFill>
              <a:latin typeface="Arial" panose="020B0604020202020204" pitchFamily="34" charset="0"/>
              <a:cs typeface="Arial" panose="020B0604020202020204" pitchFamily="34" charset="0"/>
            </a:rPr>
            <a:t>Artificial</a:t>
          </a:r>
          <a:r>
            <a:rPr lang="en-IN" sz="1200" b="1" kern="1200" dirty="0">
              <a:solidFill>
                <a:schemeClr val="tx2">
                  <a:lumMod val="75000"/>
                </a:schemeClr>
              </a:solidFill>
              <a:latin typeface="Arial" panose="020B0604020202020204" pitchFamily="34" charset="0"/>
              <a:cs typeface="Arial" panose="020B0604020202020204" pitchFamily="34" charset="0"/>
            </a:rPr>
            <a:t> </a:t>
          </a:r>
          <a:r>
            <a:rPr lang="en-IN" sz="1200" b="1" kern="1200" dirty="0">
              <a:solidFill>
                <a:schemeClr val="bg1"/>
              </a:solidFill>
              <a:latin typeface="Arial" panose="020B0604020202020204" pitchFamily="34" charset="0"/>
              <a:cs typeface="Arial" panose="020B0604020202020204" pitchFamily="34" charset="0"/>
            </a:rPr>
            <a:t>Intelligence</a:t>
          </a:r>
        </a:p>
      </dsp:txBody>
      <dsp:txXfrm>
        <a:off x="220268" y="258256"/>
        <a:ext cx="1058611" cy="962354"/>
      </dsp:txXfrm>
    </dsp:sp>
    <dsp:sp modelId="{73FC192B-5238-4F86-A419-8356FA25D5FF}">
      <dsp:nvSpPr>
        <dsp:cNvPr id="0" name=""/>
        <dsp:cNvSpPr/>
      </dsp:nvSpPr>
      <dsp:spPr>
        <a:xfrm>
          <a:off x="522982" y="1483366"/>
          <a:ext cx="453181" cy="453181"/>
        </a:xfrm>
        <a:prstGeom prst="mathPlus">
          <a:avLst/>
        </a:prstGeom>
        <a:gradFill rotWithShape="0">
          <a:gsLst>
            <a:gs pos="0">
              <a:schemeClr val="dk2">
                <a:tint val="60000"/>
                <a:hueOff val="0"/>
                <a:satOff val="0"/>
                <a:lumOff val="0"/>
                <a:alphaOff val="0"/>
                <a:tint val="94000"/>
                <a:satMod val="105000"/>
                <a:lumMod val="102000"/>
              </a:schemeClr>
            </a:gs>
            <a:gs pos="100000">
              <a:schemeClr val="dk2">
                <a:tint val="60000"/>
                <a:hueOff val="0"/>
                <a:satOff val="0"/>
                <a:lumOff val="0"/>
                <a:alphaOff val="0"/>
                <a:shade val="74000"/>
                <a:satMod val="128000"/>
                <a:lumMod val="100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IN" sz="800" kern="1200" dirty="0"/>
        </a:p>
      </dsp:txBody>
      <dsp:txXfrm>
        <a:off x="583051" y="1656662"/>
        <a:ext cx="333043" cy="106589"/>
      </dsp:txXfrm>
    </dsp:sp>
    <dsp:sp modelId="{1E51B13F-2E71-444D-AEEF-EC63795017C5}">
      <dsp:nvSpPr>
        <dsp:cNvPr id="0" name=""/>
        <dsp:cNvSpPr/>
      </dsp:nvSpPr>
      <dsp:spPr>
        <a:xfrm>
          <a:off x="35226" y="1999993"/>
          <a:ext cx="1428694" cy="1408160"/>
        </a:xfrm>
        <a:prstGeom prst="ellipse">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t" anchorCtr="0">
          <a:noAutofit/>
        </a:bodyPr>
        <a:lstStyle/>
        <a:p>
          <a:pPr marL="0" lvl="0" indent="0" algn="ctr" defTabSz="533400">
            <a:lnSpc>
              <a:spcPct val="90000"/>
            </a:lnSpc>
            <a:spcBef>
              <a:spcPct val="0"/>
            </a:spcBef>
            <a:spcAft>
              <a:spcPct val="35000"/>
            </a:spcAft>
            <a:buNone/>
          </a:pPr>
          <a:r>
            <a:rPr lang="en-IN" sz="1200" b="1" kern="1200" dirty="0">
              <a:solidFill>
                <a:schemeClr val="bg1"/>
              </a:solidFill>
              <a:latin typeface="Arial" panose="020B0604020202020204" pitchFamily="34" charset="0"/>
              <a:ea typeface="+mn-ea"/>
              <a:cs typeface="Arial" panose="020B0604020202020204" pitchFamily="34" charset="0"/>
            </a:rPr>
            <a:t>Robotic</a:t>
          </a:r>
          <a:r>
            <a:rPr lang="en-IN" sz="1200" b="1" kern="1200" dirty="0">
              <a:solidFill>
                <a:schemeClr val="tx2">
                  <a:lumMod val="75000"/>
                </a:schemeClr>
              </a:solidFill>
              <a:latin typeface="Arial" panose="020B0604020202020204" pitchFamily="34" charset="0"/>
              <a:ea typeface="+mn-ea"/>
              <a:cs typeface="Arial" panose="020B0604020202020204" pitchFamily="34" charset="0"/>
            </a:rPr>
            <a:t> </a:t>
          </a:r>
          <a:r>
            <a:rPr lang="en-IN" sz="1200" b="1" kern="1200" dirty="0">
              <a:solidFill>
                <a:schemeClr val="bg1"/>
              </a:solidFill>
              <a:latin typeface="Arial" panose="020B0604020202020204" pitchFamily="34" charset="0"/>
              <a:ea typeface="+mn-ea"/>
              <a:cs typeface="Arial" panose="020B0604020202020204" pitchFamily="34" charset="0"/>
            </a:rPr>
            <a:t>Process</a:t>
          </a:r>
          <a:r>
            <a:rPr lang="en-IN" sz="1200" b="1" kern="1200" dirty="0">
              <a:solidFill>
                <a:schemeClr val="tx2">
                  <a:lumMod val="75000"/>
                </a:schemeClr>
              </a:solidFill>
              <a:latin typeface="Arial" panose="020B0604020202020204" pitchFamily="34" charset="0"/>
              <a:ea typeface="+mn-ea"/>
              <a:cs typeface="Arial" panose="020B0604020202020204" pitchFamily="34" charset="0"/>
            </a:rPr>
            <a:t> </a:t>
          </a:r>
          <a:r>
            <a:rPr lang="en-IN" sz="1200" b="1" kern="1200" dirty="0">
              <a:solidFill>
                <a:schemeClr val="bg1"/>
              </a:solidFill>
              <a:latin typeface="Arial" panose="020B0604020202020204" pitchFamily="34" charset="0"/>
              <a:ea typeface="+mn-ea"/>
              <a:cs typeface="Arial" panose="020B0604020202020204" pitchFamily="34" charset="0"/>
            </a:rPr>
            <a:t>Automation</a:t>
          </a:r>
          <a:r>
            <a:rPr lang="en-IN" sz="1200" b="1" kern="1200" dirty="0">
              <a:solidFill>
                <a:schemeClr val="tx2">
                  <a:lumMod val="75000"/>
                </a:schemeClr>
              </a:solidFill>
              <a:latin typeface="Arial" panose="020B0604020202020204" pitchFamily="34" charset="0"/>
              <a:ea typeface="+mn-ea"/>
              <a:cs typeface="Arial" panose="020B0604020202020204" pitchFamily="34" charset="0"/>
            </a:rPr>
            <a:t> </a:t>
          </a:r>
        </a:p>
      </dsp:txBody>
      <dsp:txXfrm>
        <a:off x="244453" y="2206213"/>
        <a:ext cx="1010240" cy="995720"/>
      </dsp:txXfrm>
    </dsp:sp>
    <dsp:sp modelId="{988267D5-FE8B-4C87-A2E0-91C5013F018F}">
      <dsp:nvSpPr>
        <dsp:cNvPr id="0" name=""/>
        <dsp:cNvSpPr/>
      </dsp:nvSpPr>
      <dsp:spPr>
        <a:xfrm>
          <a:off x="1615326" y="1588219"/>
          <a:ext cx="248468" cy="290661"/>
        </a:xfrm>
        <a:prstGeom prst="rightArrow">
          <a:avLst>
            <a:gd name="adj1" fmla="val 60000"/>
            <a:gd name="adj2" fmla="val 50000"/>
          </a:avLst>
        </a:prstGeom>
        <a:gradFill rotWithShape="0">
          <a:gsLst>
            <a:gs pos="0">
              <a:schemeClr val="dk2">
                <a:tint val="60000"/>
                <a:hueOff val="0"/>
                <a:satOff val="0"/>
                <a:lumOff val="0"/>
                <a:alphaOff val="0"/>
                <a:tint val="94000"/>
                <a:satMod val="105000"/>
                <a:lumMod val="102000"/>
              </a:schemeClr>
            </a:gs>
            <a:gs pos="100000">
              <a:schemeClr val="dk2">
                <a:tint val="60000"/>
                <a:hueOff val="0"/>
                <a:satOff val="0"/>
                <a:lumOff val="0"/>
                <a:alphaOff val="0"/>
                <a:shade val="74000"/>
                <a:satMod val="128000"/>
                <a:lumMod val="100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IN" sz="1400" kern="1200" dirty="0"/>
        </a:p>
      </dsp:txBody>
      <dsp:txXfrm>
        <a:off x="1615326" y="1646351"/>
        <a:ext cx="173928" cy="174397"/>
      </dsp:txXfrm>
    </dsp:sp>
    <dsp:sp modelId="{2E163A79-0DD8-4612-9792-04C987842D49}">
      <dsp:nvSpPr>
        <dsp:cNvPr id="0" name=""/>
        <dsp:cNvSpPr/>
      </dsp:nvSpPr>
      <dsp:spPr>
        <a:xfrm>
          <a:off x="1966932" y="954522"/>
          <a:ext cx="1603919" cy="1558054"/>
        </a:xfrm>
        <a:prstGeom prst="ellipse">
          <a:avLst/>
        </a:prstGeom>
        <a:solidFill>
          <a:schemeClr val="bg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t" anchorCtr="0">
          <a:noAutofit/>
        </a:bodyPr>
        <a:lstStyle/>
        <a:p>
          <a:pPr marL="0" lvl="0" indent="0" algn="ctr" defTabSz="488950">
            <a:lnSpc>
              <a:spcPct val="90000"/>
            </a:lnSpc>
            <a:spcBef>
              <a:spcPct val="0"/>
            </a:spcBef>
            <a:spcAft>
              <a:spcPct val="35000"/>
            </a:spcAft>
            <a:buNone/>
          </a:pPr>
          <a:r>
            <a:rPr lang="en-IN" sz="1300" b="1" kern="1200" dirty="0">
              <a:solidFill>
                <a:schemeClr val="tx2">
                  <a:lumMod val="75000"/>
                </a:schemeClr>
              </a:solidFill>
              <a:latin typeface="Arial" panose="020B0604020202020204" pitchFamily="34" charset="0"/>
              <a:ea typeface="+mn-ea"/>
              <a:cs typeface="Arial" panose="020B0604020202020204" pitchFamily="34" charset="0"/>
            </a:rPr>
            <a:t>Intelligent Automation</a:t>
          </a:r>
        </a:p>
      </dsp:txBody>
      <dsp:txXfrm>
        <a:off x="2201820" y="1182694"/>
        <a:ext cx="1134143" cy="11017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E7019F-D10A-4D25-9223-7BB53DD07D6D}">
      <dsp:nvSpPr>
        <dsp:cNvPr id="0" name=""/>
        <dsp:cNvSpPr/>
      </dsp:nvSpPr>
      <dsp:spPr>
        <a:xfrm>
          <a:off x="-86875" y="287282"/>
          <a:ext cx="633255" cy="2605563"/>
        </a:xfrm>
        <a:prstGeom prst="upArrow">
          <a:avLst/>
        </a:prstGeom>
        <a:solidFill>
          <a:schemeClr val="tx2">
            <a:lumMod val="75000"/>
          </a:schemeClr>
        </a:solidFill>
        <a:ln w="15875" cap="flat" cmpd="sng" algn="ctr">
          <a:solidFill>
            <a:schemeClr val="bg2">
              <a:lumMod val="75000"/>
            </a:schemeClr>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sp>
    <dsp:sp modelId="{E7979A80-F6EF-494B-AB90-246FF3C9FAB3}">
      <dsp:nvSpPr>
        <dsp:cNvPr id="0" name=""/>
        <dsp:cNvSpPr/>
      </dsp:nvSpPr>
      <dsp:spPr>
        <a:xfrm>
          <a:off x="556392" y="87938"/>
          <a:ext cx="2372846" cy="2891348"/>
        </a:xfrm>
        <a:prstGeom prst="rect">
          <a:avLst/>
        </a:prstGeom>
        <a:solidFill>
          <a:schemeClr val="tx2">
            <a:lumMod val="7500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99568" tIns="0" rIns="99568" bIns="99568" numCol="1" spcCol="1270" anchor="t" anchorCtr="0">
          <a:noAutofit/>
        </a:bodyPr>
        <a:lstStyle/>
        <a:p>
          <a:pPr marL="0" lvl="0" indent="0" algn="l" defTabSz="622300">
            <a:lnSpc>
              <a:spcPct val="90000"/>
            </a:lnSpc>
            <a:spcBef>
              <a:spcPct val="0"/>
            </a:spcBef>
            <a:spcAft>
              <a:spcPct val="35000"/>
            </a:spcAft>
            <a:buFont typeface="Arial" panose="020B0604020202020204" pitchFamily="34" charset="0"/>
            <a:buNone/>
          </a:pPr>
          <a:endParaRPr lang="en-US" sz="1400" b="1" i="0" u="sng" kern="1200" dirty="0">
            <a:solidFill>
              <a:schemeClr val="bg2">
                <a:lumMod val="75000"/>
              </a:schemeClr>
            </a:solidFill>
            <a:latin typeface="Arial" panose="020B0604020202020204" pitchFamily="34" charset="0"/>
            <a:cs typeface="Arial" panose="020B0604020202020204" pitchFamily="34" charset="0"/>
          </a:endParaRPr>
        </a:p>
        <a:p>
          <a:pPr marL="0" lvl="0" indent="0" algn="l" defTabSz="622300">
            <a:lnSpc>
              <a:spcPct val="90000"/>
            </a:lnSpc>
            <a:spcBef>
              <a:spcPct val="0"/>
            </a:spcBef>
            <a:spcAft>
              <a:spcPct val="35000"/>
            </a:spcAft>
            <a:buFont typeface="Arial" panose="020B0604020202020204" pitchFamily="34" charset="0"/>
            <a:buNone/>
          </a:pPr>
          <a:r>
            <a:rPr lang="en-US" sz="1400" b="1" i="0" u="sng" kern="1200" dirty="0">
              <a:solidFill>
                <a:schemeClr val="bg2">
                  <a:lumMod val="75000"/>
                </a:schemeClr>
              </a:solidFill>
              <a:latin typeface="Arial" panose="020B0604020202020204" pitchFamily="34" charset="0"/>
              <a:cs typeface="Arial" panose="020B0604020202020204" pitchFamily="34" charset="0"/>
            </a:rPr>
            <a:t>Compelling Benefits</a:t>
          </a:r>
        </a:p>
        <a:p>
          <a:pPr marL="0" lvl="0" indent="0" algn="l" defTabSz="622300">
            <a:lnSpc>
              <a:spcPct val="90000"/>
            </a:lnSpc>
            <a:spcBef>
              <a:spcPct val="0"/>
            </a:spcBef>
            <a:spcAft>
              <a:spcPct val="35000"/>
            </a:spcAft>
            <a:buFont typeface="Arial" panose="020B0604020202020204" pitchFamily="34" charset="0"/>
            <a:buNone/>
          </a:pPr>
          <a:r>
            <a:rPr lang="en-IN" sz="1150" b="1" i="0" kern="1200" dirty="0">
              <a:solidFill>
                <a:schemeClr val="bg2">
                  <a:lumMod val="75000"/>
                </a:schemeClr>
              </a:solidFill>
              <a:latin typeface="Arial" panose="020B0604020202020204" pitchFamily="34" charset="0"/>
              <a:cs typeface="Arial" panose="020B0604020202020204" pitchFamily="34" charset="0"/>
            </a:rPr>
            <a:t>Improving process efficiency and customer experience</a:t>
          </a:r>
        </a:p>
        <a:p>
          <a:pPr marL="0" lvl="0" indent="0" algn="l" defTabSz="622300">
            <a:lnSpc>
              <a:spcPct val="100000"/>
            </a:lnSpc>
            <a:spcBef>
              <a:spcPct val="0"/>
            </a:spcBef>
            <a:spcAft>
              <a:spcPct val="35000"/>
            </a:spcAft>
            <a:buNone/>
          </a:pPr>
          <a:r>
            <a:rPr lang="en-IN" sz="1150" b="1" i="0" kern="1200" dirty="0">
              <a:solidFill>
                <a:schemeClr val="bg2">
                  <a:lumMod val="75000"/>
                </a:schemeClr>
              </a:solidFill>
              <a:latin typeface="Arial" panose="020B0604020202020204" pitchFamily="34" charset="0"/>
              <a:cs typeface="Arial" panose="020B0604020202020204" pitchFamily="34" charset="0"/>
            </a:rPr>
            <a:t>Optimizing back office operations</a:t>
          </a:r>
        </a:p>
        <a:p>
          <a:pPr marL="0" lvl="0" indent="0" algn="l" defTabSz="622300">
            <a:lnSpc>
              <a:spcPct val="100000"/>
            </a:lnSpc>
            <a:spcBef>
              <a:spcPct val="0"/>
            </a:spcBef>
            <a:spcAft>
              <a:spcPct val="35000"/>
            </a:spcAft>
            <a:buNone/>
          </a:pPr>
          <a:r>
            <a:rPr lang="en-US" sz="1150" b="1" i="0" kern="1200" dirty="0">
              <a:solidFill>
                <a:schemeClr val="bg2">
                  <a:lumMod val="75000"/>
                </a:schemeClr>
              </a:solidFill>
              <a:latin typeface="Arial" panose="020B0604020202020204" pitchFamily="34" charset="0"/>
              <a:cs typeface="Arial" panose="020B0604020202020204" pitchFamily="34" charset="0"/>
            </a:rPr>
            <a:t>Reducing costs as well as risks</a:t>
          </a:r>
          <a:endParaRPr lang="en-IN" sz="1150" b="1" i="0" kern="1200" dirty="0">
            <a:solidFill>
              <a:schemeClr val="bg2">
                <a:lumMod val="75000"/>
              </a:schemeClr>
            </a:solidFill>
            <a:latin typeface="Arial" panose="020B0604020202020204" pitchFamily="34" charset="0"/>
            <a:cs typeface="Arial" panose="020B0604020202020204" pitchFamily="34" charset="0"/>
          </a:endParaRPr>
        </a:p>
        <a:p>
          <a:pPr marL="0" lvl="0" indent="0" algn="l" defTabSz="622300">
            <a:lnSpc>
              <a:spcPct val="100000"/>
            </a:lnSpc>
            <a:spcBef>
              <a:spcPct val="0"/>
            </a:spcBef>
            <a:spcAft>
              <a:spcPct val="35000"/>
            </a:spcAft>
            <a:buNone/>
          </a:pPr>
          <a:r>
            <a:rPr lang="en-US" sz="1150" b="1" i="0" kern="1200" dirty="0">
              <a:solidFill>
                <a:schemeClr val="bg2">
                  <a:lumMod val="75000"/>
                </a:schemeClr>
              </a:solidFill>
              <a:latin typeface="Arial" panose="020B0604020202020204" pitchFamily="34" charset="0"/>
              <a:cs typeface="Arial" panose="020B0604020202020204" pitchFamily="34" charset="0"/>
            </a:rPr>
            <a:t>Optimizing the work force productivity</a:t>
          </a:r>
          <a:endParaRPr lang="en-IN" sz="1150" b="1" i="0" kern="1200" dirty="0">
            <a:solidFill>
              <a:schemeClr val="bg2">
                <a:lumMod val="75000"/>
              </a:schemeClr>
            </a:solidFill>
            <a:latin typeface="Arial" panose="020B0604020202020204" pitchFamily="34" charset="0"/>
            <a:cs typeface="Arial" panose="020B0604020202020204" pitchFamily="34" charset="0"/>
          </a:endParaRPr>
        </a:p>
        <a:p>
          <a:pPr marL="0" lvl="0" indent="0" algn="l" defTabSz="622300">
            <a:lnSpc>
              <a:spcPct val="100000"/>
            </a:lnSpc>
            <a:spcBef>
              <a:spcPct val="0"/>
            </a:spcBef>
            <a:spcAft>
              <a:spcPct val="35000"/>
            </a:spcAft>
            <a:buNone/>
          </a:pPr>
          <a:r>
            <a:rPr lang="en-US" sz="1150" b="1" i="0" kern="1200" dirty="0">
              <a:solidFill>
                <a:schemeClr val="bg2">
                  <a:lumMod val="75000"/>
                </a:schemeClr>
              </a:solidFill>
              <a:latin typeface="Arial" panose="020B0604020202020204" pitchFamily="34" charset="0"/>
              <a:cs typeface="Arial" panose="020B0604020202020204" pitchFamily="34" charset="0"/>
            </a:rPr>
            <a:t>Effective monitoring and fraud detection</a:t>
          </a:r>
          <a:endParaRPr lang="en-IN" sz="1150" b="1" i="0" kern="1200" dirty="0">
            <a:solidFill>
              <a:schemeClr val="bg2">
                <a:lumMod val="75000"/>
              </a:schemeClr>
            </a:solidFill>
            <a:latin typeface="Arial" panose="020B0604020202020204" pitchFamily="34" charset="0"/>
            <a:cs typeface="Arial" panose="020B0604020202020204" pitchFamily="34" charset="0"/>
          </a:endParaRPr>
        </a:p>
        <a:p>
          <a:pPr marL="0" lvl="0" indent="0" algn="l" defTabSz="622300">
            <a:lnSpc>
              <a:spcPct val="100000"/>
            </a:lnSpc>
            <a:spcBef>
              <a:spcPct val="0"/>
            </a:spcBef>
            <a:spcAft>
              <a:spcPct val="35000"/>
            </a:spcAft>
            <a:buNone/>
          </a:pPr>
          <a:r>
            <a:rPr lang="en-IN" sz="1150" b="1" i="0" kern="1200" dirty="0">
              <a:solidFill>
                <a:schemeClr val="bg2">
                  <a:lumMod val="75000"/>
                </a:schemeClr>
              </a:solidFill>
              <a:latin typeface="Arial" panose="020B0604020202020204" pitchFamily="34" charset="0"/>
              <a:cs typeface="Arial" panose="020B0604020202020204" pitchFamily="34" charset="0"/>
            </a:rPr>
            <a:t>Product and service innovation</a:t>
          </a:r>
          <a:endParaRPr lang="en-IN" sz="1150" b="1" kern="1200" dirty="0">
            <a:solidFill>
              <a:schemeClr val="bg2">
                <a:lumMod val="75000"/>
              </a:schemeClr>
            </a:solidFill>
            <a:latin typeface="Arial" panose="020B0604020202020204" pitchFamily="34" charset="0"/>
            <a:cs typeface="Arial" panose="020B0604020202020204" pitchFamily="34" charset="0"/>
          </a:endParaRPr>
        </a:p>
      </dsp:txBody>
      <dsp:txXfrm>
        <a:off x="556392" y="87938"/>
        <a:ext cx="2372846" cy="2891348"/>
      </dsp:txXfrm>
    </dsp:sp>
    <dsp:sp modelId="{BB072452-586A-4D8F-942A-50C252AF86FB}">
      <dsp:nvSpPr>
        <dsp:cNvPr id="0" name=""/>
        <dsp:cNvSpPr/>
      </dsp:nvSpPr>
      <dsp:spPr>
        <a:xfrm>
          <a:off x="2441501" y="3134292"/>
          <a:ext cx="647260" cy="2602792"/>
        </a:xfrm>
        <a:prstGeom prst="downArrow">
          <a:avLst/>
        </a:prstGeom>
        <a:solidFill>
          <a:schemeClr val="bg2">
            <a:lumMod val="75000"/>
          </a:schemeClr>
        </a:solidFill>
        <a:ln w="15875" cap="flat" cmpd="sng" algn="ctr">
          <a:solidFill>
            <a:schemeClr val="tx2">
              <a:lumMod val="75000"/>
            </a:schemeClr>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sp>
    <dsp:sp modelId="{ED9D40A4-6AB4-4BCB-9D6E-203E555309F6}">
      <dsp:nvSpPr>
        <dsp:cNvPr id="0" name=""/>
        <dsp:cNvSpPr/>
      </dsp:nvSpPr>
      <dsp:spPr>
        <a:xfrm>
          <a:off x="0" y="3030121"/>
          <a:ext cx="2470038" cy="2832181"/>
        </a:xfrm>
        <a:prstGeom prst="rect">
          <a:avLst/>
        </a:prstGeom>
        <a:solidFill>
          <a:schemeClr val="bg2">
            <a:lumMod val="7500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99568" tIns="0" rIns="99568" bIns="99568" numCol="1" spcCol="1270" anchor="t" anchorCtr="0">
          <a:noAutofit/>
        </a:bodyPr>
        <a:lstStyle/>
        <a:p>
          <a:pPr marL="0" lvl="0" indent="0" algn="l" defTabSz="622300">
            <a:lnSpc>
              <a:spcPct val="90000"/>
            </a:lnSpc>
            <a:spcBef>
              <a:spcPct val="0"/>
            </a:spcBef>
            <a:spcAft>
              <a:spcPct val="35000"/>
            </a:spcAft>
            <a:buFont typeface="Arial" panose="020B0604020202020204" pitchFamily="34" charset="0"/>
            <a:buNone/>
          </a:pPr>
          <a:endParaRPr lang="en-IN" sz="1400" b="1" i="0" u="sng" kern="1200" dirty="0">
            <a:solidFill>
              <a:schemeClr val="tx2">
                <a:lumMod val="20000"/>
                <a:lumOff val="80000"/>
              </a:schemeClr>
            </a:solidFill>
            <a:latin typeface="Arial" panose="020B0604020202020204" pitchFamily="34" charset="0"/>
            <a:ea typeface="+mn-ea"/>
            <a:cs typeface="Arial" panose="020B0604020202020204" pitchFamily="34" charset="0"/>
          </a:endParaRPr>
        </a:p>
        <a:p>
          <a:pPr marL="0" lvl="0" indent="0" algn="l" defTabSz="622300">
            <a:lnSpc>
              <a:spcPct val="90000"/>
            </a:lnSpc>
            <a:spcBef>
              <a:spcPct val="0"/>
            </a:spcBef>
            <a:spcAft>
              <a:spcPct val="35000"/>
            </a:spcAft>
            <a:buFont typeface="Arial" panose="020B0604020202020204" pitchFamily="34" charset="0"/>
            <a:buNone/>
          </a:pPr>
          <a:r>
            <a:rPr lang="en-IN" sz="1400" b="1" i="0" u="sng" kern="1200" dirty="0">
              <a:solidFill>
                <a:schemeClr val="tx2">
                  <a:lumMod val="75000"/>
                </a:schemeClr>
              </a:solidFill>
              <a:latin typeface="Arial" panose="020B0604020202020204" pitchFamily="34" charset="0"/>
              <a:ea typeface="+mn-ea"/>
              <a:cs typeface="Arial" panose="020B0604020202020204" pitchFamily="34" charset="0"/>
            </a:rPr>
            <a:t>Challenging Inhibitors</a:t>
          </a:r>
        </a:p>
        <a:p>
          <a:pPr marL="0" lvl="0" indent="0" algn="l" defTabSz="533400">
            <a:lnSpc>
              <a:spcPct val="100000"/>
            </a:lnSpc>
            <a:spcBef>
              <a:spcPct val="0"/>
            </a:spcBef>
            <a:spcAft>
              <a:spcPct val="35000"/>
            </a:spcAft>
            <a:buFont typeface="Wingdings" panose="05000000000000000000" pitchFamily="2" charset="2"/>
            <a:buNone/>
          </a:pPr>
          <a:r>
            <a:rPr lang="en-US" sz="1150" b="1" i="0" kern="1200" dirty="0">
              <a:solidFill>
                <a:schemeClr val="tx2">
                  <a:lumMod val="60000"/>
                  <a:lumOff val="40000"/>
                </a:schemeClr>
              </a:solidFill>
              <a:latin typeface="Arial" panose="020B0604020202020204" pitchFamily="34" charset="0"/>
              <a:ea typeface="+mn-ea"/>
              <a:cs typeface="Arial" panose="020B0604020202020204" pitchFamily="34" charset="0"/>
            </a:rPr>
            <a:t>Inadequate collaboration between IT and lines of business </a:t>
          </a:r>
        </a:p>
        <a:p>
          <a:pPr marL="0" lvl="0" indent="0" algn="l" defTabSz="533400">
            <a:lnSpc>
              <a:spcPct val="100000"/>
            </a:lnSpc>
            <a:spcBef>
              <a:spcPct val="0"/>
            </a:spcBef>
            <a:spcAft>
              <a:spcPct val="35000"/>
            </a:spcAft>
            <a:buFont typeface="Wingdings" panose="05000000000000000000" pitchFamily="2" charset="2"/>
            <a:buNone/>
          </a:pPr>
          <a:r>
            <a:rPr lang="en-US" sz="1150" b="1" i="0" kern="1200" dirty="0">
              <a:solidFill>
                <a:schemeClr val="tx2">
                  <a:lumMod val="60000"/>
                  <a:lumOff val="40000"/>
                </a:schemeClr>
              </a:solidFill>
              <a:latin typeface="Arial" panose="020B0604020202020204" pitchFamily="34" charset="0"/>
              <a:ea typeface="+mn-ea"/>
              <a:cs typeface="Arial" panose="020B0604020202020204" pitchFamily="34" charset="0"/>
            </a:rPr>
            <a:t>Lack of a corporate vision and proper planning for the transformation</a:t>
          </a:r>
        </a:p>
        <a:p>
          <a:pPr marL="0" lvl="0" indent="0" algn="l" defTabSz="533400">
            <a:lnSpc>
              <a:spcPct val="100000"/>
            </a:lnSpc>
            <a:spcBef>
              <a:spcPct val="0"/>
            </a:spcBef>
            <a:spcAft>
              <a:spcPct val="35000"/>
            </a:spcAft>
            <a:buFont typeface="Wingdings" panose="05000000000000000000" pitchFamily="2" charset="2"/>
            <a:buNone/>
          </a:pPr>
          <a:r>
            <a:rPr lang="en-IN" sz="1150" b="1" i="0" kern="1200" dirty="0">
              <a:solidFill>
                <a:schemeClr val="tx2">
                  <a:lumMod val="60000"/>
                  <a:lumOff val="40000"/>
                </a:schemeClr>
              </a:solidFill>
              <a:latin typeface="Arial" panose="020B0604020202020204" pitchFamily="34" charset="0"/>
              <a:ea typeface="+mn-ea"/>
              <a:cs typeface="Arial" panose="020B0604020202020204" pitchFamily="34" charset="0"/>
            </a:rPr>
            <a:t>Lack of right skill to measure  IT delivery gap</a:t>
          </a:r>
        </a:p>
        <a:p>
          <a:pPr marL="0" lvl="0" indent="0" algn="l" defTabSz="533400">
            <a:lnSpc>
              <a:spcPct val="100000"/>
            </a:lnSpc>
            <a:spcBef>
              <a:spcPct val="0"/>
            </a:spcBef>
            <a:spcAft>
              <a:spcPct val="35000"/>
            </a:spcAft>
            <a:buFont typeface="Wingdings" panose="05000000000000000000" pitchFamily="2" charset="2"/>
            <a:buNone/>
          </a:pPr>
          <a:r>
            <a:rPr lang="en-IN" sz="1150" b="1" i="0" kern="1200" dirty="0">
              <a:solidFill>
                <a:schemeClr val="tx2">
                  <a:lumMod val="60000"/>
                  <a:lumOff val="40000"/>
                </a:schemeClr>
              </a:solidFill>
              <a:latin typeface="Arial" panose="020B0604020202020204" pitchFamily="34" charset="0"/>
              <a:ea typeface="+mn-ea"/>
              <a:cs typeface="Arial" panose="020B0604020202020204" pitchFamily="34" charset="0"/>
            </a:rPr>
            <a:t>Insufficient budget to invest or re-invest into digital initiatives</a:t>
          </a:r>
        </a:p>
        <a:p>
          <a:pPr marL="0" lvl="0" indent="0" algn="l" defTabSz="533400">
            <a:lnSpc>
              <a:spcPct val="100000"/>
            </a:lnSpc>
            <a:spcBef>
              <a:spcPct val="0"/>
            </a:spcBef>
            <a:spcAft>
              <a:spcPct val="35000"/>
            </a:spcAft>
            <a:buFont typeface="Wingdings" panose="05000000000000000000" pitchFamily="2" charset="2"/>
            <a:buNone/>
          </a:pPr>
          <a:r>
            <a:rPr lang="en-IN" sz="1150" b="1" i="0" kern="1200" dirty="0">
              <a:solidFill>
                <a:schemeClr val="tx2">
                  <a:lumMod val="60000"/>
                  <a:lumOff val="40000"/>
                </a:schemeClr>
              </a:solidFill>
              <a:latin typeface="Arial" panose="020B0604020202020204" pitchFamily="34" charset="0"/>
              <a:ea typeface="+mn-ea"/>
              <a:cs typeface="Arial" panose="020B0604020202020204" pitchFamily="34" charset="0"/>
            </a:rPr>
            <a:t>Managing cybersecurity risks </a:t>
          </a:r>
          <a:endParaRPr lang="en-IN" sz="1150" b="1"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0" y="3030121"/>
        <a:ext cx="2470038" cy="28321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E2EE39-6D29-4DAD-B7D4-165D68DBAA12}">
      <dsp:nvSpPr>
        <dsp:cNvPr id="0" name=""/>
        <dsp:cNvSpPr/>
      </dsp:nvSpPr>
      <dsp:spPr>
        <a:xfrm rot="5400000">
          <a:off x="2608434" y="-808153"/>
          <a:ext cx="1221268" cy="3029712"/>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t" anchorCtr="0">
          <a:noAutofit/>
        </a:bodyPr>
        <a:lstStyle/>
        <a:p>
          <a:pPr marL="57150" lvl="1" indent="-57150" algn="just" defTabSz="444500">
            <a:lnSpc>
              <a:spcPct val="90000"/>
            </a:lnSpc>
            <a:spcBef>
              <a:spcPct val="0"/>
            </a:spcBef>
            <a:spcAft>
              <a:spcPct val="15000"/>
            </a:spcAft>
            <a:buFont typeface="Wingdings" panose="05000000000000000000" pitchFamily="2" charset="2"/>
            <a:buNone/>
          </a:pPr>
          <a:r>
            <a:rPr lang="en-US" sz="1000" b="0" i="0" kern="1200" dirty="0">
              <a:solidFill>
                <a:schemeClr val="bg2">
                  <a:lumMod val="50000"/>
                </a:schemeClr>
              </a:solidFill>
              <a:effectLst/>
              <a:latin typeface="Arial" panose="020B0604020202020204" pitchFamily="34" charset="0"/>
              <a:cs typeface="Arial" panose="020B0604020202020204" pitchFamily="34" charset="0"/>
            </a:rPr>
            <a:t>	</a:t>
          </a:r>
          <a:r>
            <a:rPr lang="en-US" sz="1100" b="0" i="0" kern="1200" dirty="0">
              <a:solidFill>
                <a:schemeClr val="bg2">
                  <a:lumMod val="50000"/>
                </a:schemeClr>
              </a:solidFill>
              <a:effectLst/>
              <a:latin typeface="Arial" panose="020B0604020202020204" pitchFamily="34" charset="0"/>
              <a:cs typeface="Arial" panose="020B0604020202020204" pitchFamily="34" charset="0"/>
            </a:rPr>
            <a:t>Owing to COVID cash crunch companies tackling their projects in a different order than originally planned. This ‘Plan B’, executed in </a:t>
          </a:r>
          <a:r>
            <a:rPr lang="en-IN" sz="1100" b="0" i="0" kern="1200" dirty="0">
              <a:solidFill>
                <a:schemeClr val="bg2">
                  <a:lumMod val="50000"/>
                </a:schemeClr>
              </a:solidFill>
              <a:effectLst/>
              <a:latin typeface="Arial" panose="020B0604020202020204" pitchFamily="34" charset="0"/>
              <a:cs typeface="Arial" panose="020B0604020202020204" pitchFamily="34" charset="0"/>
            </a:rPr>
            <a:t>rushed timelines</a:t>
          </a:r>
          <a:r>
            <a:rPr lang="en-US" sz="1100" b="0" i="0" kern="1200" dirty="0">
              <a:solidFill>
                <a:schemeClr val="bg2">
                  <a:lumMod val="50000"/>
                </a:schemeClr>
              </a:solidFill>
              <a:effectLst/>
              <a:latin typeface="Arial" panose="020B0604020202020204" pitchFamily="34" charset="0"/>
              <a:cs typeface="Arial" panose="020B0604020202020204" pitchFamily="34" charset="0"/>
            </a:rPr>
            <a:t>, might be a competitive disadvantage.</a:t>
          </a:r>
          <a:endParaRPr lang="en-IN" sz="1100" b="1" kern="1200" dirty="0">
            <a:solidFill>
              <a:schemeClr val="bg2">
                <a:lumMod val="50000"/>
              </a:schemeClr>
            </a:solidFill>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FontTx/>
            <a:buNone/>
          </a:pPr>
          <a:endParaRPr lang="en-IN" sz="1200" b="1"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FontTx/>
            <a:buNone/>
          </a:pPr>
          <a:endParaRPr lang="en-IN" sz="1200" b="1"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FontTx/>
            <a:buNone/>
          </a:pPr>
          <a:endParaRPr lang="en-IN" sz="1200" b="1"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FontTx/>
            <a:buNone/>
          </a:pPr>
          <a:endParaRPr lang="en-IN" sz="1400" b="1" kern="1200" dirty="0">
            <a:solidFill>
              <a:schemeClr val="tx2">
                <a:lumMod val="75000"/>
              </a:schemeClr>
            </a:solidFill>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FontTx/>
            <a:buNone/>
          </a:pPr>
          <a:endParaRPr lang="en-IN" sz="1400" b="1" kern="1200" dirty="0">
            <a:solidFill>
              <a:schemeClr val="accent1">
                <a:lumMod val="50000"/>
              </a:schemeClr>
            </a:solidFill>
            <a:latin typeface="Arial" panose="020B0604020202020204" pitchFamily="34" charset="0"/>
            <a:cs typeface="Arial" panose="020B0604020202020204" pitchFamily="34" charset="0"/>
          </a:endParaRPr>
        </a:p>
      </dsp:txBody>
      <dsp:txXfrm rot="-5400000">
        <a:off x="1704213" y="155685"/>
        <a:ext cx="2970095" cy="1102034"/>
      </dsp:txXfrm>
    </dsp:sp>
    <dsp:sp modelId="{9489206C-3FD1-497F-ACDE-A52EF4BF9692}">
      <dsp:nvSpPr>
        <dsp:cNvPr id="0" name=""/>
        <dsp:cNvSpPr/>
      </dsp:nvSpPr>
      <dsp:spPr>
        <a:xfrm>
          <a:off x="0" y="2135"/>
          <a:ext cx="1704213" cy="1409134"/>
        </a:xfrm>
        <a:prstGeom prst="roundRect">
          <a:avLst/>
        </a:prstGeom>
        <a:solidFill>
          <a:schemeClr val="bg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en-US" sz="1300" b="1" kern="1200" dirty="0">
              <a:solidFill>
                <a:schemeClr val="tx2">
                  <a:lumMod val="75000"/>
                </a:schemeClr>
              </a:solidFill>
              <a:latin typeface="Arial" panose="020B0604020202020204" pitchFamily="34" charset="0"/>
              <a:cs typeface="Arial" panose="020B0604020202020204" pitchFamily="34" charset="0"/>
            </a:rPr>
            <a:t>T</a:t>
          </a:r>
          <a:r>
            <a:rPr lang="en-US" sz="1300" b="1" i="0" kern="1200" dirty="0">
              <a:solidFill>
                <a:schemeClr val="tx2">
                  <a:lumMod val="75000"/>
                </a:schemeClr>
              </a:solidFill>
              <a:effectLst/>
              <a:latin typeface="Arial" panose="020B0604020202020204" pitchFamily="34" charset="0"/>
              <a:cs typeface="Arial" panose="020B0604020202020204" pitchFamily="34" charset="0"/>
            </a:rPr>
            <a:t>ime to value pressure on new tech is tightening</a:t>
          </a:r>
          <a:endParaRPr lang="en-IN" sz="1300" kern="1200" dirty="0">
            <a:solidFill>
              <a:schemeClr val="tx2">
                <a:lumMod val="75000"/>
              </a:schemeClr>
            </a:solidFill>
            <a:latin typeface="Arial" panose="020B0604020202020204" pitchFamily="34" charset="0"/>
            <a:cs typeface="Arial" panose="020B0604020202020204" pitchFamily="34" charset="0"/>
          </a:endParaRPr>
        </a:p>
      </dsp:txBody>
      <dsp:txXfrm>
        <a:off x="68788" y="70923"/>
        <a:ext cx="1566637" cy="1271558"/>
      </dsp:txXfrm>
    </dsp:sp>
    <dsp:sp modelId="{AD517316-64A6-4161-8A95-BCDED4D859D6}">
      <dsp:nvSpPr>
        <dsp:cNvPr id="0" name=""/>
        <dsp:cNvSpPr/>
      </dsp:nvSpPr>
      <dsp:spPr>
        <a:xfrm rot="5400000">
          <a:off x="2574947" y="671437"/>
          <a:ext cx="1288242" cy="3029712"/>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t" anchorCtr="0">
          <a:noAutofit/>
        </a:bodyPr>
        <a:lstStyle/>
        <a:p>
          <a:pPr marL="114300" lvl="1" indent="-114300" algn="just" defTabSz="622300">
            <a:lnSpc>
              <a:spcPct val="90000"/>
            </a:lnSpc>
            <a:spcBef>
              <a:spcPct val="0"/>
            </a:spcBef>
            <a:spcAft>
              <a:spcPct val="15000"/>
            </a:spcAft>
            <a:buFont typeface="Wingdings" panose="05000000000000000000" pitchFamily="2" charset="2"/>
            <a:buNone/>
          </a:pPr>
          <a:r>
            <a:rPr lang="en-US" sz="1100" kern="1200" dirty="0">
              <a:solidFill>
                <a:schemeClr val="bg2">
                  <a:lumMod val="50000"/>
                </a:schemeClr>
              </a:solidFill>
              <a:latin typeface="Arial" panose="020B0604020202020204" pitchFamily="34" charset="0"/>
              <a:cs typeface="Arial" panose="020B0604020202020204" pitchFamily="34" charset="0"/>
            </a:rPr>
            <a:t>	Companies lacked the time to test the new solutions needed during COVID. These limited scope solutions might create waste, data silos, customer friction and other pain points for the business in long run.</a:t>
          </a:r>
          <a:endParaRPr lang="en-IN" sz="1100" b="0" i="0" kern="1200" dirty="0">
            <a:solidFill>
              <a:schemeClr val="bg2">
                <a:lumMod val="50000"/>
              </a:schemeClr>
            </a:solidFill>
            <a:latin typeface="Arial" panose="020B0604020202020204" pitchFamily="34" charset="0"/>
            <a:ea typeface="+mn-ea"/>
            <a:cs typeface="Arial" panose="020B0604020202020204" pitchFamily="34" charset="0"/>
          </a:endParaRPr>
        </a:p>
      </dsp:txBody>
      <dsp:txXfrm rot="-5400000">
        <a:off x="1704213" y="1605059"/>
        <a:ext cx="2966825" cy="1162468"/>
      </dsp:txXfrm>
    </dsp:sp>
    <dsp:sp modelId="{48004285-ED53-460F-A2FA-3FB31DDA67B8}">
      <dsp:nvSpPr>
        <dsp:cNvPr id="0" name=""/>
        <dsp:cNvSpPr/>
      </dsp:nvSpPr>
      <dsp:spPr>
        <a:xfrm>
          <a:off x="0" y="1481726"/>
          <a:ext cx="1704213" cy="1409134"/>
        </a:xfrm>
        <a:prstGeom prst="roundRect">
          <a:avLst/>
        </a:prstGeom>
        <a:solidFill>
          <a:schemeClr val="bg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711200">
            <a:lnSpc>
              <a:spcPct val="90000"/>
            </a:lnSpc>
            <a:spcBef>
              <a:spcPct val="0"/>
            </a:spcBef>
            <a:spcAft>
              <a:spcPct val="35000"/>
            </a:spcAft>
            <a:buNone/>
          </a:pPr>
          <a:r>
            <a:rPr lang="en-US" sz="1300" b="1" kern="1200" cap="small" dirty="0">
              <a:solidFill>
                <a:schemeClr val="tx2">
                  <a:lumMod val="75000"/>
                </a:schemeClr>
              </a:solidFill>
              <a:latin typeface="Arial" panose="020B0604020202020204" pitchFamily="34" charset="0"/>
              <a:cs typeface="Arial" panose="020B0604020202020204" pitchFamily="34" charset="0"/>
            </a:rPr>
            <a:t>‘</a:t>
          </a:r>
          <a:r>
            <a:rPr lang="en-US" sz="1300" b="1" kern="1200" dirty="0">
              <a:solidFill>
                <a:schemeClr val="tx2">
                  <a:lumMod val="75000"/>
                </a:schemeClr>
              </a:solidFill>
              <a:latin typeface="Arial" panose="020B0604020202020204" pitchFamily="34" charset="0"/>
              <a:cs typeface="Arial" panose="020B0604020202020204" pitchFamily="34" charset="0"/>
            </a:rPr>
            <a:t>COVID Quick Fixes’ might create pain points later</a:t>
          </a:r>
          <a:endParaRPr lang="en-IN" sz="1300" b="1" i="0" kern="1200" dirty="0">
            <a:solidFill>
              <a:schemeClr val="tx2">
                <a:lumMod val="75000"/>
              </a:schemeClr>
            </a:solidFill>
            <a:latin typeface="Arial" panose="020B0604020202020204" pitchFamily="34" charset="0"/>
            <a:ea typeface="+mn-ea"/>
            <a:cs typeface="Arial" panose="020B0604020202020204" pitchFamily="34" charset="0"/>
          </a:endParaRPr>
        </a:p>
      </dsp:txBody>
      <dsp:txXfrm>
        <a:off x="68788" y="1550514"/>
        <a:ext cx="1566637" cy="1271558"/>
      </dsp:txXfrm>
    </dsp:sp>
    <dsp:sp modelId="{1765B43A-3D12-46E2-BBAD-59AC075A8986}">
      <dsp:nvSpPr>
        <dsp:cNvPr id="0" name=""/>
        <dsp:cNvSpPr/>
      </dsp:nvSpPr>
      <dsp:spPr>
        <a:xfrm rot="5400000">
          <a:off x="2567885" y="2151029"/>
          <a:ext cx="1302367" cy="3029712"/>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t" anchorCtr="0">
          <a:noAutofit/>
        </a:bodyPr>
        <a:lstStyle/>
        <a:p>
          <a:pPr marL="57150" lvl="1" indent="-57150" algn="just" defTabSz="488950">
            <a:lnSpc>
              <a:spcPct val="90000"/>
            </a:lnSpc>
            <a:spcBef>
              <a:spcPct val="0"/>
            </a:spcBef>
            <a:spcAft>
              <a:spcPct val="15000"/>
            </a:spcAft>
            <a:buFont typeface="Wingdings" panose="05000000000000000000" pitchFamily="2" charset="2"/>
            <a:buNone/>
          </a:pPr>
          <a:r>
            <a:rPr lang="en-US" sz="1100" b="0" i="0" kern="1200" dirty="0">
              <a:solidFill>
                <a:schemeClr val="bg2">
                  <a:lumMod val="50000"/>
                </a:schemeClr>
              </a:solidFill>
              <a:latin typeface="Arial" panose="020B0604020202020204" pitchFamily="34" charset="0"/>
              <a:ea typeface="+mn-ea"/>
              <a:cs typeface="Arial" panose="020B0604020202020204" pitchFamily="34" charset="0"/>
            </a:rPr>
            <a:t>	</a:t>
          </a:r>
          <a:r>
            <a:rPr lang="en-US" sz="1100" b="0" i="0" kern="1200" dirty="0">
              <a:solidFill>
                <a:schemeClr val="bg2">
                  <a:lumMod val="50000"/>
                </a:schemeClr>
              </a:solidFill>
              <a:latin typeface="Arial" panose="020B0604020202020204" pitchFamily="34" charset="0"/>
              <a:cs typeface="Arial" panose="020B0604020202020204" pitchFamily="34" charset="0"/>
            </a:rPr>
            <a:t>Owing to pandemic challenges, companies approach is focused on business continuity/survival. But now that short-term solutions have been rolled out, it’s time to take a step back and strategically plan for long-term success.</a:t>
          </a:r>
          <a:endParaRPr lang="en-IN" sz="1100" kern="1200" dirty="0">
            <a:solidFill>
              <a:schemeClr val="bg2">
                <a:lumMod val="50000"/>
              </a:schemeClr>
            </a:solidFill>
            <a:latin typeface="Arial" panose="020B0604020202020204" pitchFamily="34" charset="0"/>
            <a:cs typeface="Arial" panose="020B0604020202020204" pitchFamily="34" charset="0"/>
          </a:endParaRPr>
        </a:p>
        <a:p>
          <a:pPr marL="114300" lvl="1" indent="-114300" algn="l" defTabSz="577850">
            <a:lnSpc>
              <a:spcPct val="90000"/>
            </a:lnSpc>
            <a:spcBef>
              <a:spcPct val="0"/>
            </a:spcBef>
            <a:spcAft>
              <a:spcPct val="15000"/>
            </a:spcAft>
            <a:buFont typeface="Wingdings" panose="05000000000000000000" pitchFamily="2" charset="2"/>
            <a:buNone/>
          </a:pPr>
          <a:endParaRPr lang="en-IN" sz="1300" b="0" i="0" kern="1200" dirty="0">
            <a:latin typeface="Arial" panose="020B0604020202020204" pitchFamily="34" charset="0"/>
            <a:cs typeface="Arial" panose="020B0604020202020204" pitchFamily="34" charset="0"/>
          </a:endParaRPr>
        </a:p>
      </dsp:txBody>
      <dsp:txXfrm rot="-5400000">
        <a:off x="1704213" y="3078277"/>
        <a:ext cx="2966136" cy="1175215"/>
      </dsp:txXfrm>
    </dsp:sp>
    <dsp:sp modelId="{2601E512-3A38-41FE-9481-D6B283E56C40}">
      <dsp:nvSpPr>
        <dsp:cNvPr id="0" name=""/>
        <dsp:cNvSpPr/>
      </dsp:nvSpPr>
      <dsp:spPr>
        <a:xfrm>
          <a:off x="0" y="2961318"/>
          <a:ext cx="1704213" cy="1409134"/>
        </a:xfrm>
        <a:prstGeom prst="roundRect">
          <a:avLst/>
        </a:prstGeom>
        <a:solidFill>
          <a:schemeClr val="bg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711200">
            <a:lnSpc>
              <a:spcPct val="90000"/>
            </a:lnSpc>
            <a:spcBef>
              <a:spcPct val="0"/>
            </a:spcBef>
            <a:spcAft>
              <a:spcPct val="35000"/>
            </a:spcAft>
            <a:buNone/>
          </a:pPr>
          <a:r>
            <a:rPr lang="en-US" sz="1300" b="1" i="0" kern="1200" dirty="0">
              <a:solidFill>
                <a:schemeClr val="tx2">
                  <a:lumMod val="75000"/>
                </a:schemeClr>
              </a:solidFill>
              <a:latin typeface="Arial" panose="020B0604020202020204" pitchFamily="34" charset="0"/>
              <a:ea typeface="+mn-ea"/>
              <a:cs typeface="Arial" panose="020B0604020202020204" pitchFamily="34" charset="0"/>
            </a:rPr>
            <a:t>Struggling to abandon survival-mode thinking</a:t>
          </a:r>
          <a:endParaRPr lang="en-IN" sz="1300" b="1" i="0" kern="1200" dirty="0">
            <a:solidFill>
              <a:schemeClr val="tx2">
                <a:lumMod val="75000"/>
              </a:schemeClr>
            </a:solidFill>
            <a:latin typeface="Arial" panose="020B0604020202020204" pitchFamily="34" charset="0"/>
            <a:ea typeface="+mn-ea"/>
            <a:cs typeface="Arial" panose="020B0604020202020204" pitchFamily="34" charset="0"/>
          </a:endParaRPr>
        </a:p>
        <a:p>
          <a:pPr marL="0" lvl="0" indent="0" algn="ctr" defTabSz="711200">
            <a:lnSpc>
              <a:spcPct val="90000"/>
            </a:lnSpc>
            <a:spcBef>
              <a:spcPct val="0"/>
            </a:spcBef>
            <a:spcAft>
              <a:spcPct val="35000"/>
            </a:spcAft>
            <a:buNone/>
          </a:pPr>
          <a:endParaRPr lang="en-US" sz="1700" b="1" i="0" kern="1200" dirty="0">
            <a:latin typeface="Arial" panose="020B0604020202020204" pitchFamily="34" charset="0"/>
            <a:ea typeface="+mn-ea"/>
            <a:cs typeface="Arial" panose="020B0604020202020204" pitchFamily="34" charset="0"/>
          </a:endParaRPr>
        </a:p>
      </dsp:txBody>
      <dsp:txXfrm>
        <a:off x="68788" y="3030106"/>
        <a:ext cx="1566637" cy="12715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193542-D1D3-4502-AE01-18E5E972A1EF}">
      <dsp:nvSpPr>
        <dsp:cNvPr id="0" name=""/>
        <dsp:cNvSpPr/>
      </dsp:nvSpPr>
      <dsp:spPr>
        <a:xfrm>
          <a:off x="1841787" y="1311"/>
          <a:ext cx="3565137" cy="1612454"/>
        </a:xfrm>
        <a:prstGeom prst="rect">
          <a:avLst/>
        </a:prstGeom>
        <a:solidFill>
          <a:schemeClr val="bg2">
            <a:lumMod val="75000"/>
          </a:schemeClr>
        </a:solidFill>
        <a:ln w="1587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IN" sz="1300" kern="1200" dirty="0">
              <a:solidFill>
                <a:schemeClr val="tx2">
                  <a:lumMod val="60000"/>
                  <a:lumOff val="40000"/>
                </a:schemeClr>
              </a:solidFill>
              <a:latin typeface="Arial" panose="020B0604020202020204" pitchFamily="34" charset="0"/>
              <a:cs typeface="Arial" panose="020B0604020202020204" pitchFamily="34" charset="0"/>
            </a:rPr>
            <a:t>Adoption of </a:t>
          </a:r>
          <a:r>
            <a:rPr lang="en-IN" sz="1300" b="1" kern="1200" dirty="0">
              <a:solidFill>
                <a:schemeClr val="tx2">
                  <a:lumMod val="75000"/>
                </a:schemeClr>
              </a:solidFill>
              <a:latin typeface="Arial" panose="020B0604020202020204" pitchFamily="34" charset="0"/>
              <a:cs typeface="Arial" panose="020B0604020202020204" pitchFamily="34" charset="0"/>
            </a:rPr>
            <a:t>Neo-banking Models </a:t>
          </a:r>
          <a:r>
            <a:rPr lang="en-IN" sz="1300" kern="1200" dirty="0">
              <a:solidFill>
                <a:schemeClr val="tx2">
                  <a:lumMod val="60000"/>
                  <a:lumOff val="40000"/>
                </a:schemeClr>
              </a:solidFill>
              <a:latin typeface="Arial" panose="020B0604020202020204" pitchFamily="34" charset="0"/>
              <a:cs typeface="Arial" panose="020B0604020202020204" pitchFamily="34" charset="0"/>
            </a:rPr>
            <a:t>or digital e-business model in payments, retail banking, insurance and wealth management</a:t>
          </a:r>
        </a:p>
        <a:p>
          <a:pPr marL="0" lvl="0" indent="0" algn="l" defTabSz="577850">
            <a:lnSpc>
              <a:spcPct val="90000"/>
            </a:lnSpc>
            <a:spcBef>
              <a:spcPct val="0"/>
            </a:spcBef>
            <a:spcAft>
              <a:spcPct val="35000"/>
            </a:spcAft>
            <a:buFont typeface="Wingdings" panose="05000000000000000000" pitchFamily="2" charset="2"/>
            <a:buNone/>
          </a:pPr>
          <a:r>
            <a:rPr lang="en-IN" sz="1300" b="1" kern="1200" dirty="0">
              <a:solidFill>
                <a:schemeClr val="tx2">
                  <a:lumMod val="75000"/>
                </a:schemeClr>
              </a:solidFill>
              <a:latin typeface="Arial" panose="020B0604020202020204" pitchFamily="34" charset="0"/>
              <a:cs typeface="Arial" panose="020B0604020202020204" pitchFamily="34" charset="0"/>
            </a:rPr>
            <a:t>Rise of TechFin</a:t>
          </a:r>
          <a:r>
            <a:rPr lang="en-IN" sz="1300" kern="1200" dirty="0">
              <a:solidFill>
                <a:schemeClr val="tx2">
                  <a:lumMod val="60000"/>
                  <a:lumOff val="40000"/>
                </a:schemeClr>
              </a:solidFill>
              <a:latin typeface="Arial" panose="020B0604020202020204" pitchFamily="34" charset="0"/>
              <a:cs typeface="Arial" panose="020B0604020202020204" pitchFamily="34" charset="0"/>
            </a:rPr>
            <a:t> - Apple Card, Facebook Pay, Amazon Lending and Uber Money broke into the financial services field</a:t>
          </a:r>
        </a:p>
        <a:p>
          <a:pPr marL="0" lvl="0" indent="0" algn="l" defTabSz="577850">
            <a:lnSpc>
              <a:spcPct val="90000"/>
            </a:lnSpc>
            <a:spcBef>
              <a:spcPct val="0"/>
            </a:spcBef>
            <a:spcAft>
              <a:spcPct val="35000"/>
            </a:spcAft>
            <a:buFont typeface="Wingdings" panose="05000000000000000000" pitchFamily="2" charset="2"/>
            <a:buNone/>
          </a:pPr>
          <a:r>
            <a:rPr lang="en-IN" sz="1300" b="1" kern="1200" dirty="0">
              <a:solidFill>
                <a:schemeClr val="tx2">
                  <a:lumMod val="75000"/>
                </a:schemeClr>
              </a:solidFill>
              <a:latin typeface="Arial" panose="020B0604020202020204" pitchFamily="34" charset="0"/>
              <a:cs typeface="Arial" panose="020B0604020202020204" pitchFamily="34" charset="0"/>
            </a:rPr>
            <a:t>Customer Intelligence </a:t>
          </a:r>
          <a:r>
            <a:rPr lang="en-IN" sz="1300" kern="1200" dirty="0">
              <a:solidFill>
                <a:schemeClr val="tx2">
                  <a:lumMod val="60000"/>
                  <a:lumOff val="40000"/>
                </a:schemeClr>
              </a:solidFill>
              <a:latin typeface="Arial" panose="020B0604020202020204" pitchFamily="34" charset="0"/>
              <a:cs typeface="Arial" panose="020B0604020202020204" pitchFamily="34" charset="0"/>
            </a:rPr>
            <a:t>will push the players to invest in big data and advanced analytics </a:t>
          </a:r>
        </a:p>
      </dsp:txBody>
      <dsp:txXfrm>
        <a:off x="1841787" y="1311"/>
        <a:ext cx="3565137" cy="1612454"/>
      </dsp:txXfrm>
    </dsp:sp>
    <dsp:sp modelId="{BA0743E4-2E06-4A44-8C25-5E359C073E7D}">
      <dsp:nvSpPr>
        <dsp:cNvPr id="0" name=""/>
        <dsp:cNvSpPr/>
      </dsp:nvSpPr>
      <dsp:spPr>
        <a:xfrm>
          <a:off x="95354" y="1311"/>
          <a:ext cx="1596330" cy="1612454"/>
        </a:xfrm>
        <a:prstGeom prst="rect">
          <a:avLst/>
        </a:prstGeom>
        <a:solidFill>
          <a:schemeClr val="tx2">
            <a:lumMod val="75000"/>
          </a:schemeClr>
        </a:solidFill>
        <a:ln w="1587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sp>
    <dsp:sp modelId="{D0826EB1-2F9B-48A2-808A-DCB7D7754BD3}">
      <dsp:nvSpPr>
        <dsp:cNvPr id="0" name=""/>
        <dsp:cNvSpPr/>
      </dsp:nvSpPr>
      <dsp:spPr>
        <a:xfrm>
          <a:off x="85824" y="1879821"/>
          <a:ext cx="3565137" cy="1612454"/>
        </a:xfrm>
        <a:prstGeom prst="rect">
          <a:avLst/>
        </a:prstGeom>
        <a:solidFill>
          <a:schemeClr val="bg2">
            <a:lumMod val="75000"/>
          </a:schemeClr>
        </a:solidFill>
        <a:ln w="1587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Font typeface="Wingdings" panose="05000000000000000000" pitchFamily="2" charset="2"/>
            <a:buNone/>
          </a:pPr>
          <a:r>
            <a:rPr lang="en-US" sz="1300" b="1" i="0" kern="1200" dirty="0">
              <a:solidFill>
                <a:schemeClr val="tx2">
                  <a:lumMod val="75000"/>
                </a:schemeClr>
              </a:solidFill>
              <a:latin typeface="Arial" panose="020B0604020202020204" pitchFamily="34" charset="0"/>
              <a:cs typeface="Arial" panose="020B0604020202020204" pitchFamily="34" charset="0"/>
            </a:rPr>
            <a:t>Use of big data analytics</a:t>
          </a:r>
          <a:r>
            <a:rPr lang="en-US" sz="1300" b="0" i="0" kern="1200" dirty="0">
              <a:solidFill>
                <a:schemeClr val="tx2">
                  <a:lumMod val="60000"/>
                  <a:lumOff val="40000"/>
                </a:schemeClr>
              </a:solidFill>
              <a:latin typeface="Arial" panose="020B0604020202020204" pitchFamily="34" charset="0"/>
              <a:cs typeface="Arial" panose="020B0604020202020204" pitchFamily="34" charset="0"/>
            </a:rPr>
            <a:t> to manage unstructured data </a:t>
          </a:r>
        </a:p>
        <a:p>
          <a:pPr marL="0" lvl="0" indent="0" algn="l" defTabSz="577850">
            <a:lnSpc>
              <a:spcPct val="90000"/>
            </a:lnSpc>
            <a:spcBef>
              <a:spcPct val="0"/>
            </a:spcBef>
            <a:spcAft>
              <a:spcPct val="35000"/>
            </a:spcAft>
            <a:buFont typeface="Wingdings" panose="05000000000000000000" pitchFamily="2" charset="2"/>
            <a:buNone/>
          </a:pPr>
          <a:r>
            <a:rPr lang="en-US" sz="1300" b="0" i="0" kern="1200" dirty="0">
              <a:solidFill>
                <a:schemeClr val="tx2">
                  <a:lumMod val="60000"/>
                  <a:lumOff val="40000"/>
                </a:schemeClr>
              </a:solidFill>
              <a:latin typeface="Arial" panose="020B0604020202020204" pitchFamily="34" charset="0"/>
              <a:cs typeface="Arial" panose="020B0604020202020204" pitchFamily="34" charset="0"/>
            </a:rPr>
            <a:t>Rising adoption of</a:t>
          </a:r>
          <a:r>
            <a:rPr lang="en-US" sz="1300" b="1" i="0" kern="1200" dirty="0">
              <a:solidFill>
                <a:schemeClr val="tx2">
                  <a:lumMod val="60000"/>
                  <a:lumOff val="40000"/>
                </a:schemeClr>
              </a:solidFill>
              <a:latin typeface="Arial" panose="020B0604020202020204" pitchFamily="34" charset="0"/>
              <a:cs typeface="Arial" panose="020B0604020202020204" pitchFamily="34" charset="0"/>
            </a:rPr>
            <a:t> </a:t>
          </a:r>
          <a:r>
            <a:rPr lang="en-US" sz="1300" b="1" i="0" kern="1200" dirty="0">
              <a:solidFill>
                <a:schemeClr val="tx2">
                  <a:lumMod val="75000"/>
                </a:schemeClr>
              </a:solidFill>
              <a:latin typeface="Arial" panose="020B0604020202020204" pitchFamily="34" charset="0"/>
              <a:cs typeface="Arial" panose="020B0604020202020204" pitchFamily="34" charset="0"/>
            </a:rPr>
            <a:t>precision medicine</a:t>
          </a:r>
          <a:r>
            <a:rPr lang="en-US" sz="1300" b="0" i="0" kern="1200" dirty="0">
              <a:solidFill>
                <a:schemeClr val="tx2">
                  <a:lumMod val="75000"/>
                </a:schemeClr>
              </a:solidFill>
              <a:latin typeface="Arial" panose="020B0604020202020204" pitchFamily="34" charset="0"/>
              <a:cs typeface="Arial" panose="020B0604020202020204" pitchFamily="34" charset="0"/>
            </a:rPr>
            <a:t> </a:t>
          </a:r>
        </a:p>
        <a:p>
          <a:pPr marL="0" lvl="0" indent="0" algn="l" defTabSz="577850">
            <a:lnSpc>
              <a:spcPct val="90000"/>
            </a:lnSpc>
            <a:spcBef>
              <a:spcPct val="0"/>
            </a:spcBef>
            <a:spcAft>
              <a:spcPct val="35000"/>
            </a:spcAft>
            <a:buFont typeface="Wingdings" panose="05000000000000000000" pitchFamily="2" charset="2"/>
            <a:buNone/>
          </a:pPr>
          <a:r>
            <a:rPr lang="en-US" sz="1300" b="0" i="0" kern="1200" dirty="0">
              <a:solidFill>
                <a:schemeClr val="tx2">
                  <a:lumMod val="60000"/>
                  <a:lumOff val="40000"/>
                </a:schemeClr>
              </a:solidFill>
              <a:latin typeface="Arial" panose="020B0604020202020204" pitchFamily="34" charset="0"/>
              <a:cs typeface="Arial" panose="020B0604020202020204" pitchFamily="34" charset="0"/>
            </a:rPr>
            <a:t>Growing need of </a:t>
          </a:r>
          <a:r>
            <a:rPr lang="en-US" sz="1300" b="1" i="0" kern="1200" dirty="0">
              <a:solidFill>
                <a:schemeClr val="tx2">
                  <a:lumMod val="75000"/>
                </a:schemeClr>
              </a:solidFill>
              <a:latin typeface="Arial" panose="020B0604020202020204" pitchFamily="34" charset="0"/>
              <a:cs typeface="Arial" panose="020B0604020202020204" pitchFamily="34" charset="0"/>
            </a:rPr>
            <a:t>AI solution for remote patient care </a:t>
          </a:r>
          <a:r>
            <a:rPr lang="en-US" sz="1300" b="0" i="0" kern="1200" dirty="0">
              <a:solidFill>
                <a:schemeClr val="tx2">
                  <a:lumMod val="60000"/>
                  <a:lumOff val="40000"/>
                </a:schemeClr>
              </a:solidFill>
              <a:latin typeface="Arial" panose="020B0604020202020204" pitchFamily="34" charset="0"/>
              <a:cs typeface="Arial" panose="020B0604020202020204" pitchFamily="34" charset="0"/>
            </a:rPr>
            <a:t>and virtual medical assistance</a:t>
          </a:r>
          <a:endParaRPr lang="en-IN" sz="1300" b="0" u="none"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577850">
            <a:lnSpc>
              <a:spcPct val="90000"/>
            </a:lnSpc>
            <a:spcBef>
              <a:spcPct val="0"/>
            </a:spcBef>
            <a:spcAft>
              <a:spcPct val="35000"/>
            </a:spcAft>
            <a:buFont typeface="Wingdings" panose="05000000000000000000" pitchFamily="2" charset="2"/>
            <a:buNone/>
          </a:pPr>
          <a:r>
            <a:rPr lang="en-IN" sz="1300" b="1" u="none" kern="1200" dirty="0">
              <a:solidFill>
                <a:schemeClr val="tx2">
                  <a:lumMod val="75000"/>
                </a:schemeClr>
              </a:solidFill>
              <a:latin typeface="Arial" panose="020B0604020202020204" pitchFamily="34" charset="0"/>
              <a:cs typeface="Arial" panose="020B0604020202020204" pitchFamily="34" charset="0"/>
            </a:rPr>
            <a:t>Demand for quick diagnosis </a:t>
          </a:r>
          <a:r>
            <a:rPr lang="en-IN" sz="1300" b="0" u="none" kern="1200" dirty="0">
              <a:solidFill>
                <a:schemeClr val="tx2">
                  <a:lumMod val="60000"/>
                  <a:lumOff val="40000"/>
                </a:schemeClr>
              </a:solidFill>
              <a:latin typeface="Arial" panose="020B0604020202020204" pitchFamily="34" charset="0"/>
              <a:cs typeface="Arial" panose="020B0604020202020204" pitchFamily="34" charset="0"/>
            </a:rPr>
            <a:t>and faster treatment</a:t>
          </a:r>
          <a:endParaRPr lang="en-IN" sz="1300"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85824" y="1879821"/>
        <a:ext cx="3565137" cy="1612454"/>
      </dsp:txXfrm>
    </dsp:sp>
    <dsp:sp modelId="{1F4A8193-F527-4187-9555-B806D6BDF6A3}">
      <dsp:nvSpPr>
        <dsp:cNvPr id="0" name=""/>
        <dsp:cNvSpPr/>
      </dsp:nvSpPr>
      <dsp:spPr>
        <a:xfrm>
          <a:off x="3791534" y="1879821"/>
          <a:ext cx="1596330" cy="1612454"/>
        </a:xfrm>
        <a:prstGeom prst="rect">
          <a:avLst/>
        </a:prstGeom>
        <a:solidFill>
          <a:schemeClr val="tx2">
            <a:lumMod val="75000"/>
          </a:schemeClr>
        </a:solidFill>
        <a:ln w="1587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sp>
    <dsp:sp modelId="{FC0B2D4A-39B5-4D56-8158-C2D64ED49F99}">
      <dsp:nvSpPr>
        <dsp:cNvPr id="0" name=""/>
        <dsp:cNvSpPr/>
      </dsp:nvSpPr>
      <dsp:spPr>
        <a:xfrm>
          <a:off x="1841787" y="3758331"/>
          <a:ext cx="3565137" cy="1612454"/>
        </a:xfrm>
        <a:prstGeom prst="rect">
          <a:avLst/>
        </a:prstGeom>
        <a:solidFill>
          <a:schemeClr val="bg2">
            <a:lumMod val="75000"/>
          </a:schemeClr>
        </a:solidFill>
        <a:ln w="1587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solidFill>
                <a:schemeClr val="tx2">
                  <a:lumMod val="60000"/>
                  <a:lumOff val="40000"/>
                </a:schemeClr>
              </a:solidFill>
              <a:latin typeface="Arial" panose="020B0604020202020204" pitchFamily="34" charset="0"/>
              <a:cs typeface="Arial" panose="020B0604020202020204" pitchFamily="34" charset="0"/>
            </a:rPr>
            <a:t>Soaring</a:t>
          </a:r>
          <a:r>
            <a:rPr lang="en-US" sz="1300" kern="1200" dirty="0">
              <a:latin typeface="Arial" panose="020B0604020202020204" pitchFamily="34" charset="0"/>
              <a:cs typeface="Arial" panose="020B0604020202020204" pitchFamily="34" charset="0"/>
            </a:rPr>
            <a:t> </a:t>
          </a:r>
          <a:r>
            <a:rPr lang="en-US" sz="1300" b="1" kern="1200" dirty="0">
              <a:solidFill>
                <a:schemeClr val="tx2">
                  <a:lumMod val="75000"/>
                </a:schemeClr>
              </a:solidFill>
              <a:latin typeface="Arial" panose="020B0604020202020204" pitchFamily="34" charset="0"/>
              <a:cs typeface="Arial" panose="020B0604020202020204" pitchFamily="34" charset="0"/>
            </a:rPr>
            <a:t>demand for smart vehicles </a:t>
          </a:r>
          <a:r>
            <a:rPr lang="en-US" sz="1300" kern="1200" dirty="0">
              <a:solidFill>
                <a:schemeClr val="tx2">
                  <a:lumMod val="60000"/>
                  <a:lumOff val="40000"/>
                </a:schemeClr>
              </a:solidFill>
              <a:latin typeface="Arial" panose="020B0604020202020204" pitchFamily="34" charset="0"/>
              <a:cs typeface="Arial" panose="020B0604020202020204" pitchFamily="34" charset="0"/>
            </a:rPr>
            <a:t>and the responding AI and LiDAR investment from Auto-manufacturers</a:t>
          </a:r>
        </a:p>
        <a:p>
          <a:pPr marL="0" lvl="0" indent="0" algn="l" defTabSz="577850">
            <a:lnSpc>
              <a:spcPct val="90000"/>
            </a:lnSpc>
            <a:spcBef>
              <a:spcPct val="0"/>
            </a:spcBef>
            <a:spcAft>
              <a:spcPct val="35000"/>
            </a:spcAft>
            <a:buNone/>
          </a:pPr>
          <a:r>
            <a:rPr lang="en-US" sz="1300" kern="1200" dirty="0">
              <a:solidFill>
                <a:schemeClr val="tx2">
                  <a:lumMod val="60000"/>
                  <a:lumOff val="40000"/>
                </a:schemeClr>
              </a:solidFill>
              <a:latin typeface="Arial" panose="020B0604020202020204" pitchFamily="34" charset="0"/>
              <a:cs typeface="Arial" panose="020B0604020202020204" pitchFamily="34" charset="0"/>
            </a:rPr>
            <a:t>Artificial Intelligence for </a:t>
          </a:r>
          <a:r>
            <a:rPr lang="en-US" sz="1300" b="1" kern="1200" dirty="0">
              <a:solidFill>
                <a:schemeClr val="tx2">
                  <a:lumMod val="75000"/>
                </a:schemeClr>
              </a:solidFill>
              <a:latin typeface="Arial" panose="020B0604020202020204" pitchFamily="34" charset="0"/>
              <a:cs typeface="Arial" panose="020B0604020202020204" pitchFamily="34" charset="0"/>
            </a:rPr>
            <a:t>Driverless or Autonomous Cars</a:t>
          </a:r>
        </a:p>
        <a:p>
          <a:pPr marL="0" lvl="0" indent="0" algn="l" defTabSz="577850">
            <a:lnSpc>
              <a:spcPct val="90000"/>
            </a:lnSpc>
            <a:spcBef>
              <a:spcPct val="0"/>
            </a:spcBef>
            <a:spcAft>
              <a:spcPct val="35000"/>
            </a:spcAft>
            <a:buNone/>
          </a:pPr>
          <a:r>
            <a:rPr lang="en-IN" sz="1300" b="0" i="0" kern="1200" dirty="0">
              <a:solidFill>
                <a:schemeClr val="tx2">
                  <a:lumMod val="60000"/>
                  <a:lumOff val="40000"/>
                </a:schemeClr>
              </a:solidFill>
              <a:latin typeface="Arial" panose="020B0604020202020204" pitchFamily="34" charset="0"/>
              <a:cs typeface="Arial" panose="020B0604020202020204" pitchFamily="34" charset="0"/>
            </a:rPr>
            <a:t>Focus on </a:t>
          </a:r>
          <a:r>
            <a:rPr lang="en-IN" sz="1300" b="1" i="0" kern="1200" dirty="0">
              <a:solidFill>
                <a:schemeClr val="tx2">
                  <a:lumMod val="75000"/>
                </a:schemeClr>
              </a:solidFill>
              <a:latin typeface="Arial" panose="020B0604020202020204" pitchFamily="34" charset="0"/>
              <a:cs typeface="Arial" panose="020B0604020202020204" pitchFamily="34" charset="0"/>
            </a:rPr>
            <a:t>accelerating Automotive Production</a:t>
          </a:r>
          <a:r>
            <a:rPr lang="en-IN" sz="1300" b="0" i="0" kern="1200" dirty="0">
              <a:latin typeface="Arial" panose="020B0604020202020204" pitchFamily="34" charset="0"/>
              <a:cs typeface="Arial" panose="020B0604020202020204" pitchFamily="34" charset="0"/>
            </a:rPr>
            <a:t>  </a:t>
          </a:r>
          <a:endParaRPr lang="en-IN" sz="1300" b="1" kern="1200" dirty="0">
            <a:solidFill>
              <a:schemeClr val="tx2">
                <a:lumMod val="75000"/>
              </a:schemeClr>
            </a:solidFill>
            <a:latin typeface="Arial" panose="020B0604020202020204" pitchFamily="34" charset="0"/>
            <a:cs typeface="Arial" panose="020B0604020202020204" pitchFamily="34" charset="0"/>
          </a:endParaRPr>
        </a:p>
      </dsp:txBody>
      <dsp:txXfrm>
        <a:off x="1841787" y="3758331"/>
        <a:ext cx="3565137" cy="1612454"/>
      </dsp:txXfrm>
    </dsp:sp>
    <dsp:sp modelId="{9F0E6704-B661-4997-B127-1EBB19F11214}">
      <dsp:nvSpPr>
        <dsp:cNvPr id="0" name=""/>
        <dsp:cNvSpPr/>
      </dsp:nvSpPr>
      <dsp:spPr>
        <a:xfrm>
          <a:off x="85824" y="3758331"/>
          <a:ext cx="1596330" cy="1612454"/>
        </a:xfrm>
        <a:prstGeom prst="rect">
          <a:avLst/>
        </a:prstGeom>
        <a:solidFill>
          <a:schemeClr val="tx2">
            <a:lumMod val="75000"/>
          </a:schemeClr>
        </a:solidFill>
        <a:ln w="1587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193542-D1D3-4502-AE01-18E5E972A1EF}">
      <dsp:nvSpPr>
        <dsp:cNvPr id="0" name=""/>
        <dsp:cNvSpPr/>
      </dsp:nvSpPr>
      <dsp:spPr>
        <a:xfrm>
          <a:off x="1845434" y="2612"/>
          <a:ext cx="3550761" cy="1605952"/>
        </a:xfrm>
        <a:prstGeom prst="rect">
          <a:avLst/>
        </a:prstGeom>
        <a:solidFill>
          <a:schemeClr val="bg2">
            <a:lumMod val="75000"/>
          </a:schemeClr>
        </a:solidFill>
        <a:ln w="1587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kern="1200" dirty="0">
              <a:solidFill>
                <a:schemeClr val="tx2">
                  <a:lumMod val="75000"/>
                </a:schemeClr>
              </a:solidFill>
              <a:latin typeface="Arial" panose="020B0604020202020204" pitchFamily="34" charset="0"/>
              <a:ea typeface="+mn-ea"/>
              <a:cs typeface="Arial" panose="020B0604020202020204" pitchFamily="34" charset="0"/>
            </a:rPr>
            <a:t>Utilization of AI and robots </a:t>
          </a:r>
          <a:r>
            <a:rPr lang="en-US" sz="1300" kern="1200" dirty="0">
              <a:solidFill>
                <a:srgbClr val="82FFFF">
                  <a:lumMod val="60000"/>
                  <a:lumOff val="40000"/>
                </a:srgbClr>
              </a:solidFill>
              <a:latin typeface="Arial" panose="020B0604020202020204" pitchFamily="34" charset="0"/>
              <a:ea typeface="+mn-ea"/>
              <a:cs typeface="Arial" panose="020B0604020202020204" pitchFamily="34" charset="0"/>
            </a:rPr>
            <a:t>to boost mass production eradicating human error</a:t>
          </a:r>
        </a:p>
        <a:p>
          <a:pPr marL="0" lvl="0" indent="0" algn="l" defTabSz="577850">
            <a:lnSpc>
              <a:spcPct val="90000"/>
            </a:lnSpc>
            <a:spcBef>
              <a:spcPct val="0"/>
            </a:spcBef>
            <a:spcAft>
              <a:spcPct val="35000"/>
            </a:spcAft>
            <a:buNone/>
          </a:pPr>
          <a:r>
            <a:rPr lang="en-US" sz="1300" b="1" kern="1200" dirty="0">
              <a:solidFill>
                <a:schemeClr val="tx2">
                  <a:lumMod val="75000"/>
                </a:schemeClr>
              </a:solidFill>
              <a:latin typeface="Arial" panose="020B0604020202020204" pitchFamily="34" charset="0"/>
              <a:ea typeface="+mn-ea"/>
              <a:cs typeface="Arial" panose="020B0604020202020204" pitchFamily="34" charset="0"/>
            </a:rPr>
            <a:t>Shift towards smart manufacturing </a:t>
          </a:r>
          <a:r>
            <a:rPr lang="en-US" sz="1300" kern="1200" dirty="0">
              <a:solidFill>
                <a:srgbClr val="82FFFF">
                  <a:lumMod val="60000"/>
                  <a:lumOff val="40000"/>
                </a:srgbClr>
              </a:solidFill>
              <a:latin typeface="Arial" panose="020B0604020202020204" pitchFamily="34" charset="0"/>
              <a:ea typeface="+mn-ea"/>
              <a:cs typeface="Arial" panose="020B0604020202020204" pitchFamily="34" charset="0"/>
            </a:rPr>
            <a:t>i.e. integrating IOT platform to monitor the manufacturing process</a:t>
          </a:r>
        </a:p>
        <a:p>
          <a:pPr marL="0" lvl="0" indent="0" algn="l" defTabSz="577850">
            <a:lnSpc>
              <a:spcPct val="90000"/>
            </a:lnSpc>
            <a:spcBef>
              <a:spcPct val="0"/>
            </a:spcBef>
            <a:spcAft>
              <a:spcPct val="35000"/>
            </a:spcAft>
            <a:buNone/>
          </a:pPr>
          <a:r>
            <a:rPr lang="en-IN" sz="1300" b="1" i="0" kern="1200" dirty="0">
              <a:solidFill>
                <a:schemeClr val="tx2">
                  <a:lumMod val="75000"/>
                </a:schemeClr>
              </a:solidFill>
              <a:latin typeface="Arial" panose="020B0604020202020204" pitchFamily="34" charset="0"/>
              <a:cs typeface="Arial" panose="020B0604020202020204" pitchFamily="34" charset="0"/>
            </a:rPr>
            <a:t>Predictive maintenance</a:t>
          </a:r>
          <a:r>
            <a:rPr lang="en-US" sz="1300" kern="1200" dirty="0">
              <a:solidFill>
                <a:schemeClr val="tx2">
                  <a:lumMod val="75000"/>
                </a:schemeClr>
              </a:solidFill>
              <a:latin typeface="Arial" panose="020B0604020202020204" pitchFamily="34" charset="0"/>
              <a:ea typeface="+mn-ea"/>
              <a:cs typeface="Arial" panose="020B0604020202020204" pitchFamily="34" charset="0"/>
            </a:rPr>
            <a:t> </a:t>
          </a:r>
          <a:r>
            <a:rPr lang="en-US" sz="1300" kern="1200" dirty="0">
              <a:solidFill>
                <a:schemeClr val="tx2">
                  <a:lumMod val="60000"/>
                  <a:lumOff val="40000"/>
                </a:schemeClr>
              </a:solidFill>
              <a:latin typeface="Arial" panose="020B0604020202020204" pitchFamily="34" charset="0"/>
              <a:ea typeface="+mn-ea"/>
              <a:cs typeface="Arial" panose="020B0604020202020204" pitchFamily="34" charset="0"/>
            </a:rPr>
            <a:t>of machineries through </a:t>
          </a:r>
          <a:r>
            <a:rPr lang="en-US" sz="1300" b="0" i="0" kern="1200" dirty="0">
              <a:solidFill>
                <a:schemeClr val="tx2">
                  <a:lumMod val="60000"/>
                  <a:lumOff val="40000"/>
                </a:schemeClr>
              </a:solidFill>
              <a:latin typeface="Arial" panose="020B0604020202020204" pitchFamily="34" charset="0"/>
              <a:cs typeface="Arial" panose="020B0604020202020204" pitchFamily="34" charset="0"/>
            </a:rPr>
            <a:t>sensors with predictive analytics capabilities</a:t>
          </a:r>
          <a:endParaRPr lang="en-US" sz="130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577850">
            <a:lnSpc>
              <a:spcPct val="90000"/>
            </a:lnSpc>
            <a:spcBef>
              <a:spcPct val="0"/>
            </a:spcBef>
            <a:spcAft>
              <a:spcPct val="35000"/>
            </a:spcAft>
            <a:buNone/>
          </a:pPr>
          <a:endParaRPr lang="en-US" sz="1300" kern="1200" dirty="0">
            <a:solidFill>
              <a:srgbClr val="82FFFF">
                <a:lumMod val="60000"/>
                <a:lumOff val="40000"/>
              </a:srgbClr>
            </a:solidFill>
            <a:latin typeface="Arial" panose="020B0604020202020204" pitchFamily="34" charset="0"/>
            <a:ea typeface="+mn-ea"/>
            <a:cs typeface="Arial" panose="020B0604020202020204" pitchFamily="34" charset="0"/>
          </a:endParaRPr>
        </a:p>
        <a:p>
          <a:pPr marL="0" lvl="0" indent="0" algn="l" defTabSz="577850">
            <a:lnSpc>
              <a:spcPct val="90000"/>
            </a:lnSpc>
            <a:spcBef>
              <a:spcPct val="0"/>
            </a:spcBef>
            <a:spcAft>
              <a:spcPct val="35000"/>
            </a:spcAft>
            <a:buNone/>
          </a:pPr>
          <a:endParaRPr lang="en-US" sz="1400" b="0" i="0" kern="1200" dirty="0"/>
        </a:p>
        <a:p>
          <a:pPr marL="0" lvl="0" indent="0" algn="l" defTabSz="577850">
            <a:lnSpc>
              <a:spcPct val="90000"/>
            </a:lnSpc>
            <a:spcBef>
              <a:spcPct val="0"/>
            </a:spcBef>
            <a:spcAft>
              <a:spcPct val="35000"/>
            </a:spcAft>
            <a:buNone/>
          </a:pPr>
          <a:endParaRPr lang="en-IN" sz="1400" kern="1200" dirty="0">
            <a:latin typeface="Arial" panose="020B0604020202020204" pitchFamily="34" charset="0"/>
            <a:cs typeface="Arial" panose="020B0604020202020204" pitchFamily="34" charset="0"/>
          </a:endParaRPr>
        </a:p>
      </dsp:txBody>
      <dsp:txXfrm>
        <a:off x="1845434" y="2612"/>
        <a:ext cx="3550761" cy="1605952"/>
      </dsp:txXfrm>
    </dsp:sp>
    <dsp:sp modelId="{BA0743E4-2E06-4A44-8C25-5E359C073E7D}">
      <dsp:nvSpPr>
        <dsp:cNvPr id="0" name=""/>
        <dsp:cNvSpPr/>
      </dsp:nvSpPr>
      <dsp:spPr>
        <a:xfrm>
          <a:off x="96552" y="2612"/>
          <a:ext cx="1589893" cy="1605952"/>
        </a:xfrm>
        <a:prstGeom prst="rect">
          <a:avLst/>
        </a:prstGeom>
        <a:solidFill>
          <a:schemeClr val="tx2">
            <a:lumMod val="75000"/>
          </a:schemeClr>
        </a:solidFill>
        <a:ln w="1587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sp>
    <dsp:sp modelId="{D0826EB1-2F9B-48A2-808A-DCB7D7754BD3}">
      <dsp:nvSpPr>
        <dsp:cNvPr id="0" name=""/>
        <dsp:cNvSpPr/>
      </dsp:nvSpPr>
      <dsp:spPr>
        <a:xfrm>
          <a:off x="96552" y="1873547"/>
          <a:ext cx="3550761" cy="1605952"/>
        </a:xfrm>
        <a:prstGeom prst="rect">
          <a:avLst/>
        </a:prstGeom>
        <a:solidFill>
          <a:schemeClr val="bg2">
            <a:lumMod val="75000"/>
          </a:schemeClr>
        </a:solidFill>
        <a:ln w="1587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Font typeface="Wingdings" panose="05000000000000000000" pitchFamily="2" charset="2"/>
            <a:buNone/>
          </a:pPr>
          <a:r>
            <a:rPr lang="en-IN" sz="1300" b="0" i="0" kern="1200" dirty="0">
              <a:solidFill>
                <a:schemeClr val="tx2">
                  <a:lumMod val="60000"/>
                  <a:lumOff val="40000"/>
                </a:schemeClr>
              </a:solidFill>
              <a:latin typeface="Arial" panose="020B0604020202020204" pitchFamily="34" charset="0"/>
              <a:ea typeface="+mn-ea"/>
              <a:cs typeface="Arial" panose="020B0604020202020204" pitchFamily="34" charset="0"/>
            </a:rPr>
            <a:t>Growing </a:t>
          </a:r>
          <a:r>
            <a:rPr lang="en-IN" sz="1300" b="1" i="0" kern="1200" dirty="0">
              <a:solidFill>
                <a:schemeClr val="tx2">
                  <a:lumMod val="75000"/>
                </a:schemeClr>
              </a:solidFill>
              <a:latin typeface="Arial" panose="020B0604020202020204" pitchFamily="34" charset="0"/>
              <a:ea typeface="+mn-ea"/>
              <a:cs typeface="Arial" panose="020B0604020202020204" pitchFamily="34" charset="0"/>
            </a:rPr>
            <a:t>m-commerce in e-tail </a:t>
          </a:r>
          <a:r>
            <a:rPr lang="en-IN" sz="1300" b="0" i="0" kern="1200" dirty="0">
              <a:solidFill>
                <a:schemeClr val="tx2">
                  <a:lumMod val="60000"/>
                  <a:lumOff val="40000"/>
                </a:schemeClr>
              </a:solidFill>
              <a:latin typeface="Arial" panose="020B0604020202020204" pitchFamily="34" charset="0"/>
              <a:ea typeface="+mn-ea"/>
              <a:cs typeface="Arial" panose="020B0604020202020204" pitchFamily="34" charset="0"/>
            </a:rPr>
            <a:t>industry</a:t>
          </a:r>
        </a:p>
        <a:p>
          <a:pPr marL="0" lvl="0" indent="0" algn="l" defTabSz="577850">
            <a:lnSpc>
              <a:spcPct val="90000"/>
            </a:lnSpc>
            <a:spcBef>
              <a:spcPct val="0"/>
            </a:spcBef>
            <a:spcAft>
              <a:spcPct val="35000"/>
            </a:spcAft>
            <a:buFont typeface="Wingdings" panose="05000000000000000000" pitchFamily="2" charset="2"/>
            <a:buNone/>
          </a:pPr>
          <a:r>
            <a:rPr lang="en-IN" sz="1300" b="0" i="0" kern="1200" dirty="0">
              <a:solidFill>
                <a:schemeClr val="tx2">
                  <a:lumMod val="60000"/>
                  <a:lumOff val="40000"/>
                </a:schemeClr>
              </a:solidFill>
              <a:latin typeface="Arial" panose="020B0604020202020204" pitchFamily="34" charset="0"/>
              <a:ea typeface="+mn-ea"/>
              <a:cs typeface="Arial" panose="020B0604020202020204" pitchFamily="34" charset="0"/>
            </a:rPr>
            <a:t>Rise of </a:t>
          </a:r>
          <a:r>
            <a:rPr lang="en-IN" sz="1300" b="1" i="0" kern="1200" dirty="0">
              <a:solidFill>
                <a:schemeClr val="tx2">
                  <a:lumMod val="75000"/>
                </a:schemeClr>
              </a:solidFill>
              <a:latin typeface="Arial" panose="020B0604020202020204" pitchFamily="34" charset="0"/>
              <a:ea typeface="+mn-ea"/>
              <a:cs typeface="Arial" panose="020B0604020202020204" pitchFamily="34" charset="0"/>
            </a:rPr>
            <a:t>Omnichannel retail</a:t>
          </a:r>
        </a:p>
        <a:p>
          <a:pPr marL="0" lvl="0" indent="0" algn="l" defTabSz="577850">
            <a:lnSpc>
              <a:spcPct val="90000"/>
            </a:lnSpc>
            <a:spcBef>
              <a:spcPct val="0"/>
            </a:spcBef>
            <a:spcAft>
              <a:spcPct val="35000"/>
            </a:spcAft>
            <a:buFont typeface="Wingdings" panose="05000000000000000000" pitchFamily="2" charset="2"/>
            <a:buNone/>
          </a:pPr>
          <a:r>
            <a:rPr lang="en-US" sz="1300" b="0" i="0" kern="1200" dirty="0">
              <a:solidFill>
                <a:schemeClr val="tx2">
                  <a:lumMod val="60000"/>
                  <a:lumOff val="40000"/>
                </a:schemeClr>
              </a:solidFill>
              <a:latin typeface="Arial" panose="020B0604020202020204" pitchFamily="34" charset="0"/>
              <a:ea typeface="+mn-ea"/>
              <a:cs typeface="Arial" panose="020B0604020202020204" pitchFamily="34" charset="0"/>
            </a:rPr>
            <a:t>Focus on </a:t>
          </a:r>
          <a:r>
            <a:rPr lang="en-US" sz="1300" b="1" i="0" kern="1200" dirty="0">
              <a:solidFill>
                <a:schemeClr val="tx2">
                  <a:lumMod val="75000"/>
                </a:schemeClr>
              </a:solidFill>
              <a:latin typeface="Arial" panose="020B0604020202020204" pitchFamily="34" charset="0"/>
              <a:ea typeface="+mn-ea"/>
              <a:cs typeface="Arial" panose="020B0604020202020204" pitchFamily="34" charset="0"/>
            </a:rPr>
            <a:t>automation of in-store operations </a:t>
          </a:r>
          <a:r>
            <a:rPr lang="en-US" sz="1300" b="0" i="0" kern="1200" dirty="0">
              <a:solidFill>
                <a:schemeClr val="tx2">
                  <a:lumMod val="60000"/>
                  <a:lumOff val="40000"/>
                </a:schemeClr>
              </a:solidFill>
              <a:latin typeface="Arial" panose="020B0604020202020204" pitchFamily="34" charset="0"/>
              <a:ea typeface="+mn-ea"/>
              <a:cs typeface="Arial" panose="020B0604020202020204" pitchFamily="34" charset="0"/>
            </a:rPr>
            <a:t>and reduce operational expenses</a:t>
          </a:r>
        </a:p>
        <a:p>
          <a:pPr marL="0" lvl="0" indent="0" algn="l" defTabSz="577850">
            <a:lnSpc>
              <a:spcPct val="90000"/>
            </a:lnSpc>
            <a:spcBef>
              <a:spcPct val="0"/>
            </a:spcBef>
            <a:spcAft>
              <a:spcPct val="35000"/>
            </a:spcAft>
            <a:buFont typeface="Wingdings" panose="05000000000000000000" pitchFamily="2" charset="2"/>
            <a:buNone/>
          </a:pPr>
          <a:r>
            <a:rPr lang="en-US" sz="1300" b="1" i="0" kern="1200" dirty="0">
              <a:solidFill>
                <a:schemeClr val="tx2">
                  <a:lumMod val="75000"/>
                </a:schemeClr>
              </a:solidFill>
              <a:latin typeface="Arial" panose="020B0604020202020204" pitchFamily="34" charset="0"/>
              <a:ea typeface="+mn-ea"/>
              <a:cs typeface="Arial" panose="020B0604020202020204" pitchFamily="34" charset="0"/>
            </a:rPr>
            <a:t>Chatbots</a:t>
          </a:r>
          <a:r>
            <a:rPr lang="en-US" sz="1300" b="0" i="0" kern="1200" dirty="0">
              <a:solidFill>
                <a:schemeClr val="tx2">
                  <a:lumMod val="60000"/>
                  <a:lumOff val="40000"/>
                </a:schemeClr>
              </a:solidFill>
              <a:latin typeface="Arial" panose="020B0604020202020204" pitchFamily="34" charset="0"/>
              <a:ea typeface="+mn-ea"/>
              <a:cs typeface="Arial" panose="020B0604020202020204" pitchFamily="34" charset="0"/>
            </a:rPr>
            <a:t> to assist with customer service</a:t>
          </a:r>
        </a:p>
        <a:p>
          <a:pPr marL="0" lvl="0" indent="0" algn="l" defTabSz="577850">
            <a:lnSpc>
              <a:spcPct val="90000"/>
            </a:lnSpc>
            <a:spcBef>
              <a:spcPct val="0"/>
            </a:spcBef>
            <a:spcAft>
              <a:spcPct val="35000"/>
            </a:spcAft>
            <a:buFont typeface="Wingdings" panose="05000000000000000000" pitchFamily="2" charset="2"/>
            <a:buNone/>
          </a:pPr>
          <a:r>
            <a:rPr lang="en-US" sz="1300" b="1" i="0" kern="1200" dirty="0">
              <a:solidFill>
                <a:schemeClr val="tx2">
                  <a:lumMod val="75000"/>
                </a:schemeClr>
              </a:solidFill>
              <a:latin typeface="Arial" panose="020B0604020202020204" pitchFamily="34" charset="0"/>
              <a:ea typeface="+mn-ea"/>
              <a:cs typeface="Arial" panose="020B0604020202020204" pitchFamily="34" charset="0"/>
            </a:rPr>
            <a:t>AI-enabled logistics management </a:t>
          </a:r>
          <a:r>
            <a:rPr lang="en-US" sz="1300" b="0" i="0" kern="1200" dirty="0">
              <a:solidFill>
                <a:schemeClr val="tx2">
                  <a:lumMod val="60000"/>
                  <a:lumOff val="40000"/>
                </a:schemeClr>
              </a:solidFill>
              <a:latin typeface="Arial" panose="020B0604020202020204" pitchFamily="34" charset="0"/>
              <a:ea typeface="+mn-ea"/>
              <a:cs typeface="Arial" panose="020B0604020202020204" pitchFamily="34" charset="0"/>
            </a:rPr>
            <a:t>to predict buying patterns of customers</a:t>
          </a:r>
          <a:endParaRPr lang="en-IN" sz="1300" b="0"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96552" y="1873547"/>
        <a:ext cx="3550761" cy="1605952"/>
      </dsp:txXfrm>
    </dsp:sp>
    <dsp:sp modelId="{1F4A8193-F527-4187-9555-B806D6BDF6A3}">
      <dsp:nvSpPr>
        <dsp:cNvPr id="0" name=""/>
        <dsp:cNvSpPr/>
      </dsp:nvSpPr>
      <dsp:spPr>
        <a:xfrm>
          <a:off x="3806303" y="1873547"/>
          <a:ext cx="1589893" cy="1605952"/>
        </a:xfrm>
        <a:prstGeom prst="rect">
          <a:avLst/>
        </a:prstGeom>
        <a:solidFill>
          <a:schemeClr val="tx2">
            <a:lumMod val="75000"/>
          </a:schemeClr>
        </a:solidFill>
        <a:ln w="1587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sp>
    <dsp:sp modelId="{FC0B2D4A-39B5-4D56-8158-C2D64ED49F99}">
      <dsp:nvSpPr>
        <dsp:cNvPr id="0" name=""/>
        <dsp:cNvSpPr/>
      </dsp:nvSpPr>
      <dsp:spPr>
        <a:xfrm>
          <a:off x="1845434" y="3744482"/>
          <a:ext cx="3550761" cy="1605952"/>
        </a:xfrm>
        <a:prstGeom prst="rect">
          <a:avLst/>
        </a:prstGeom>
        <a:solidFill>
          <a:schemeClr val="bg2">
            <a:lumMod val="75000"/>
          </a:schemeClr>
        </a:solidFill>
        <a:ln w="1587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0" i="0" kern="1200" dirty="0">
              <a:solidFill>
                <a:schemeClr val="tx2">
                  <a:lumMod val="60000"/>
                  <a:lumOff val="40000"/>
                </a:schemeClr>
              </a:solidFill>
              <a:latin typeface="Arial" panose="020B0604020202020204" pitchFamily="34" charset="0"/>
              <a:cs typeface="Arial" panose="020B0604020202020204" pitchFamily="34" charset="0"/>
            </a:rPr>
            <a:t>Rapid</a:t>
          </a:r>
          <a:r>
            <a:rPr lang="en-US" sz="1300" b="0" i="0" kern="1200" dirty="0">
              <a:latin typeface="Arial" panose="020B0604020202020204" pitchFamily="34" charset="0"/>
              <a:cs typeface="Arial" panose="020B0604020202020204" pitchFamily="34" charset="0"/>
            </a:rPr>
            <a:t> </a:t>
          </a:r>
          <a:r>
            <a:rPr lang="en-US" sz="1300" b="1" i="0" kern="1200" dirty="0">
              <a:solidFill>
                <a:schemeClr val="tx2">
                  <a:lumMod val="75000"/>
                </a:schemeClr>
              </a:solidFill>
              <a:latin typeface="Arial" panose="020B0604020202020204" pitchFamily="34" charset="0"/>
              <a:cs typeface="Arial" panose="020B0604020202020204" pitchFamily="34" charset="0"/>
            </a:rPr>
            <a:t>evolution of energy storage technologies </a:t>
          </a:r>
          <a:r>
            <a:rPr lang="en-US" sz="1300" b="0" i="0" kern="1200" dirty="0">
              <a:solidFill>
                <a:schemeClr val="tx2">
                  <a:lumMod val="60000"/>
                  <a:lumOff val="40000"/>
                </a:schemeClr>
              </a:solidFill>
              <a:latin typeface="Arial" panose="020B0604020202020204" pitchFamily="34" charset="0"/>
              <a:cs typeface="Arial" panose="020B0604020202020204" pitchFamily="34" charset="0"/>
            </a:rPr>
            <a:t>to  optimize cost</a:t>
          </a:r>
        </a:p>
        <a:p>
          <a:pPr marL="0" lvl="0" indent="0" algn="l" defTabSz="577850">
            <a:lnSpc>
              <a:spcPct val="90000"/>
            </a:lnSpc>
            <a:spcBef>
              <a:spcPct val="0"/>
            </a:spcBef>
            <a:spcAft>
              <a:spcPct val="35000"/>
            </a:spcAft>
            <a:buNone/>
          </a:pPr>
          <a:r>
            <a:rPr lang="en-US" sz="1300" b="0" i="0" kern="1200" dirty="0">
              <a:solidFill>
                <a:schemeClr val="tx2">
                  <a:lumMod val="60000"/>
                  <a:lumOff val="40000"/>
                </a:schemeClr>
              </a:solidFill>
              <a:latin typeface="Arial" panose="020B0604020202020204" pitchFamily="34" charset="0"/>
              <a:cs typeface="Arial" panose="020B0604020202020204" pitchFamily="34" charset="0"/>
            </a:rPr>
            <a:t>Shift towards </a:t>
          </a:r>
          <a:r>
            <a:rPr lang="en-US" sz="1300" b="1" i="0" kern="1200" dirty="0">
              <a:solidFill>
                <a:schemeClr val="tx2">
                  <a:lumMod val="75000"/>
                </a:schemeClr>
              </a:solidFill>
              <a:latin typeface="Arial" panose="020B0604020202020204" pitchFamily="34" charset="0"/>
              <a:cs typeface="Arial" panose="020B0604020202020204" pitchFamily="34" charset="0"/>
            </a:rPr>
            <a:t>more data driven business model </a:t>
          </a:r>
          <a:r>
            <a:rPr lang="en-US" sz="1300" b="0" i="0" kern="1200" dirty="0">
              <a:solidFill>
                <a:schemeClr val="tx2">
                  <a:lumMod val="60000"/>
                  <a:lumOff val="40000"/>
                </a:schemeClr>
              </a:solidFill>
              <a:latin typeface="Arial" panose="020B0604020202020204" pitchFamily="34" charset="0"/>
              <a:cs typeface="Arial" panose="020B0604020202020204" pitchFamily="34" charset="0"/>
            </a:rPr>
            <a:t>from</a:t>
          </a:r>
          <a:r>
            <a:rPr lang="en-US" sz="1300" b="1" i="0" kern="1200" dirty="0">
              <a:solidFill>
                <a:schemeClr val="tx2">
                  <a:lumMod val="60000"/>
                  <a:lumOff val="40000"/>
                </a:schemeClr>
              </a:solidFill>
              <a:latin typeface="Arial" panose="020B0604020202020204" pitchFamily="34" charset="0"/>
              <a:cs typeface="Arial" panose="020B0604020202020204" pitchFamily="34" charset="0"/>
            </a:rPr>
            <a:t> </a:t>
          </a:r>
          <a:r>
            <a:rPr lang="en-US" sz="1300" b="0" i="0" kern="1200" dirty="0">
              <a:solidFill>
                <a:schemeClr val="tx2">
                  <a:lumMod val="60000"/>
                  <a:lumOff val="40000"/>
                </a:schemeClr>
              </a:solidFill>
              <a:latin typeface="Arial" panose="020B0604020202020204" pitchFamily="34" charset="0"/>
              <a:cs typeface="Arial" panose="020B0604020202020204" pitchFamily="34" charset="0"/>
            </a:rPr>
            <a:t>current business model</a:t>
          </a:r>
        </a:p>
        <a:p>
          <a:pPr marL="0" lvl="0" indent="0" algn="l" defTabSz="577850">
            <a:lnSpc>
              <a:spcPct val="90000"/>
            </a:lnSpc>
            <a:spcBef>
              <a:spcPct val="0"/>
            </a:spcBef>
            <a:spcAft>
              <a:spcPct val="35000"/>
            </a:spcAft>
            <a:buNone/>
          </a:pPr>
          <a:r>
            <a:rPr lang="en-US" sz="1300" b="1" i="0" kern="1200" dirty="0">
              <a:solidFill>
                <a:schemeClr val="tx2">
                  <a:lumMod val="75000"/>
                </a:schemeClr>
              </a:solidFill>
              <a:latin typeface="Arial" panose="020B0604020202020204" pitchFamily="34" charset="0"/>
              <a:cs typeface="Arial" panose="020B0604020202020204" pitchFamily="34" charset="0"/>
            </a:rPr>
            <a:t>Increasing adoption of  AI and smart automation </a:t>
          </a:r>
          <a:r>
            <a:rPr lang="en-US" sz="1300" b="0" i="0" kern="1200" dirty="0">
              <a:solidFill>
                <a:schemeClr val="tx2">
                  <a:lumMod val="60000"/>
                  <a:lumOff val="40000"/>
                </a:schemeClr>
              </a:solidFill>
              <a:latin typeface="Arial" panose="020B0604020202020204" pitchFamily="34" charset="0"/>
              <a:cs typeface="Arial" panose="020B0604020202020204" pitchFamily="34" charset="0"/>
            </a:rPr>
            <a:t>to deliver customized energy management solutions</a:t>
          </a:r>
          <a:endParaRPr lang="en-IN" sz="1300"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1845434" y="3744482"/>
        <a:ext cx="3550761" cy="1605952"/>
      </dsp:txXfrm>
    </dsp:sp>
    <dsp:sp modelId="{9F0E6704-B661-4997-B127-1EBB19F11214}">
      <dsp:nvSpPr>
        <dsp:cNvPr id="0" name=""/>
        <dsp:cNvSpPr/>
      </dsp:nvSpPr>
      <dsp:spPr>
        <a:xfrm>
          <a:off x="96552" y="3744482"/>
          <a:ext cx="1589893" cy="1605952"/>
        </a:xfrm>
        <a:prstGeom prst="rect">
          <a:avLst/>
        </a:prstGeom>
        <a:solidFill>
          <a:schemeClr val="tx2">
            <a:lumMod val="75000"/>
          </a:schemeClr>
        </a:solidFill>
        <a:ln w="1587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4766C3-7947-4A11-9186-F53B395A7CCF}">
      <dsp:nvSpPr>
        <dsp:cNvPr id="0" name=""/>
        <dsp:cNvSpPr/>
      </dsp:nvSpPr>
      <dsp:spPr>
        <a:xfrm>
          <a:off x="4773" y="325059"/>
          <a:ext cx="3202168" cy="2406813"/>
        </a:xfrm>
        <a:prstGeom prst="rect">
          <a:avLst/>
        </a:prstGeom>
        <a:solidFill>
          <a:schemeClr val="bg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t" anchorCtr="0">
          <a:noAutofit/>
        </a:bodyPr>
        <a:lstStyle/>
        <a:p>
          <a:pPr marL="0" lvl="0" indent="0" algn="ctr" defTabSz="533400">
            <a:lnSpc>
              <a:spcPct val="90000"/>
            </a:lnSpc>
            <a:spcBef>
              <a:spcPct val="0"/>
            </a:spcBef>
            <a:spcAft>
              <a:spcPct val="35000"/>
            </a:spcAft>
            <a:buNone/>
          </a:pPr>
          <a:r>
            <a:rPr lang="en-IN" sz="1200" b="1" i="0" kern="1200" dirty="0">
              <a:solidFill>
                <a:schemeClr val="tx2">
                  <a:lumMod val="60000"/>
                  <a:lumOff val="40000"/>
                </a:schemeClr>
              </a:solidFill>
              <a:latin typeface="Arial" panose="020B0604020202020204" pitchFamily="34" charset="0"/>
              <a:cs typeface="Arial" panose="020B0604020202020204" pitchFamily="34" charset="0"/>
            </a:rPr>
            <a:t>Cloud &amp; Cognitive Software</a:t>
          </a:r>
        </a:p>
        <a:p>
          <a:pPr marL="0" lvl="0" indent="0" algn="l" defTabSz="533400">
            <a:lnSpc>
              <a:spcPct val="90000"/>
            </a:lnSpc>
            <a:spcBef>
              <a:spcPct val="0"/>
            </a:spcBef>
            <a:spcAft>
              <a:spcPct val="35000"/>
            </a:spcAft>
            <a:buNone/>
          </a:pPr>
          <a:r>
            <a:rPr lang="en-US" sz="1100" b="0" i="0" kern="1200" dirty="0">
              <a:solidFill>
                <a:schemeClr val="tx2">
                  <a:lumMod val="75000"/>
                </a:schemeClr>
              </a:solidFill>
              <a:effectLst/>
              <a:latin typeface="Arial" panose="020B0604020202020204" pitchFamily="34" charset="0"/>
              <a:cs typeface="Arial" panose="020B0604020202020204" pitchFamily="34" charset="0"/>
            </a:rPr>
            <a:t>The segment delivers integrated and secure cloud, data and AI solutions in three business areas</a:t>
          </a:r>
          <a:endParaRPr lang="en-IN" sz="1100" b="1" i="0" kern="1200" dirty="0">
            <a:solidFill>
              <a:schemeClr val="tx2">
                <a:lumMod val="75000"/>
              </a:schemeClr>
            </a:solidFill>
            <a:latin typeface="Arial" panose="020B0604020202020204" pitchFamily="34" charset="0"/>
            <a:cs typeface="Arial" panose="020B0604020202020204" pitchFamily="34" charset="0"/>
          </a:endParaRPr>
        </a:p>
        <a:p>
          <a:pPr marL="0" lvl="0" indent="0" algn="l" defTabSz="533400">
            <a:lnSpc>
              <a:spcPct val="90000"/>
            </a:lnSpc>
            <a:spcBef>
              <a:spcPct val="0"/>
            </a:spcBef>
            <a:spcAft>
              <a:spcPct val="35000"/>
            </a:spcAft>
            <a:buNone/>
          </a:pPr>
          <a:r>
            <a:rPr lang="en-US" sz="1100" b="0" i="0" kern="1200" dirty="0">
              <a:solidFill>
                <a:schemeClr val="tx2">
                  <a:lumMod val="60000"/>
                  <a:lumOff val="40000"/>
                </a:schemeClr>
              </a:solidFill>
              <a:latin typeface="Arial" panose="020B0604020202020204" pitchFamily="34" charset="0"/>
              <a:cs typeface="Arial" panose="020B0604020202020204" pitchFamily="34" charset="0"/>
            </a:rPr>
            <a:t>Cognitive Applications</a:t>
          </a:r>
        </a:p>
        <a:p>
          <a:pPr marL="0" lvl="0" indent="0" algn="l" defTabSz="533400">
            <a:lnSpc>
              <a:spcPct val="90000"/>
            </a:lnSpc>
            <a:spcBef>
              <a:spcPct val="0"/>
            </a:spcBef>
            <a:spcAft>
              <a:spcPct val="35000"/>
            </a:spcAft>
            <a:buNone/>
          </a:pPr>
          <a:r>
            <a:rPr lang="en-US" sz="1100" b="0" i="0" kern="1200" dirty="0">
              <a:solidFill>
                <a:schemeClr val="tx2">
                  <a:lumMod val="60000"/>
                  <a:lumOff val="40000"/>
                </a:schemeClr>
              </a:solidFill>
              <a:latin typeface="Arial" panose="020B0604020202020204" pitchFamily="34" charset="0"/>
              <a:cs typeface="Arial" panose="020B0604020202020204" pitchFamily="34" charset="0"/>
            </a:rPr>
            <a:t>Cloud &amp; Data Platforms</a:t>
          </a:r>
        </a:p>
        <a:p>
          <a:pPr marL="0" lvl="0" indent="0" algn="l" defTabSz="533400">
            <a:lnSpc>
              <a:spcPct val="90000"/>
            </a:lnSpc>
            <a:spcBef>
              <a:spcPct val="0"/>
            </a:spcBef>
            <a:spcAft>
              <a:spcPct val="35000"/>
            </a:spcAft>
            <a:buNone/>
          </a:pPr>
          <a:r>
            <a:rPr lang="en-US" sz="1100" b="0" i="0" kern="1200" dirty="0">
              <a:solidFill>
                <a:schemeClr val="tx2">
                  <a:lumMod val="60000"/>
                  <a:lumOff val="40000"/>
                </a:schemeClr>
              </a:solidFill>
              <a:latin typeface="Arial" panose="020B0604020202020204" pitchFamily="34" charset="0"/>
              <a:cs typeface="Arial" panose="020B0604020202020204" pitchFamily="34" charset="0"/>
            </a:rPr>
            <a:t>Transaction Processing Platforms</a:t>
          </a:r>
        </a:p>
        <a:p>
          <a:pPr marL="0" lvl="0" indent="0" algn="l" defTabSz="533400">
            <a:lnSpc>
              <a:spcPct val="90000"/>
            </a:lnSpc>
            <a:spcBef>
              <a:spcPct val="0"/>
            </a:spcBef>
            <a:spcAft>
              <a:spcPct val="35000"/>
            </a:spcAft>
            <a:buNone/>
          </a:pPr>
          <a:endParaRPr lang="en-US"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533400">
            <a:lnSpc>
              <a:spcPct val="90000"/>
            </a:lnSpc>
            <a:spcBef>
              <a:spcPct val="0"/>
            </a:spcBef>
            <a:spcAft>
              <a:spcPct val="35000"/>
            </a:spcAft>
            <a:buNone/>
          </a:pPr>
          <a:endParaRPr lang="en-US" sz="1100" b="1" kern="1200" dirty="0">
            <a:solidFill>
              <a:schemeClr val="tx2">
                <a:lumMod val="50000"/>
              </a:schemeClr>
            </a:solidFill>
            <a:latin typeface="Arial" panose="020B0604020202020204" pitchFamily="34" charset="0"/>
            <a:cs typeface="Arial" panose="020B0604020202020204" pitchFamily="34" charset="0"/>
          </a:endParaRPr>
        </a:p>
        <a:p>
          <a:pPr marL="0" lvl="0" indent="0" algn="l" defTabSz="53340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2019, the segment reported US$</a:t>
          </a:r>
          <a:r>
            <a:rPr lang="en-IN" sz="1100" b="1" kern="1200" dirty="0">
              <a:solidFill>
                <a:schemeClr val="tx2">
                  <a:lumMod val="50000"/>
                </a:schemeClr>
              </a:solidFill>
              <a:latin typeface="Arial" panose="020B0604020202020204" pitchFamily="34" charset="0"/>
              <a:cs typeface="Arial" panose="020B0604020202020204" pitchFamily="34" charset="0"/>
            </a:rPr>
            <a:t>23,200 million revenue and contributed approximately </a:t>
          </a:r>
          <a:r>
            <a:rPr lang="en-US" sz="1100" b="1" kern="1200" dirty="0">
              <a:solidFill>
                <a:schemeClr val="tx2">
                  <a:lumMod val="50000"/>
                </a:schemeClr>
              </a:solidFill>
              <a:latin typeface="Arial" panose="020B0604020202020204" pitchFamily="34" charset="0"/>
              <a:cs typeface="Arial" panose="020B0604020202020204" pitchFamily="34" charset="0"/>
            </a:rPr>
            <a:t>30.07% towards the total revenue</a:t>
          </a:r>
          <a:endParaRPr lang="en-US"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533400">
            <a:lnSpc>
              <a:spcPct val="90000"/>
            </a:lnSpc>
            <a:spcBef>
              <a:spcPct val="0"/>
            </a:spcBef>
            <a:spcAft>
              <a:spcPct val="35000"/>
            </a:spcAft>
            <a:buNone/>
          </a:pPr>
          <a:endParaRPr lang="en-US"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ctr" defTabSz="533400">
            <a:lnSpc>
              <a:spcPct val="90000"/>
            </a:lnSpc>
            <a:spcBef>
              <a:spcPct val="0"/>
            </a:spcBef>
            <a:spcAft>
              <a:spcPct val="35000"/>
            </a:spcAft>
            <a:buNone/>
          </a:pPr>
          <a:endParaRPr lang="en-IN" sz="1200" b="1"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4773" y="325059"/>
        <a:ext cx="3202168" cy="2406813"/>
      </dsp:txXfrm>
    </dsp:sp>
    <dsp:sp modelId="{F64F39AE-16C6-4AFA-8DCC-A508A4B7459B}">
      <dsp:nvSpPr>
        <dsp:cNvPr id="0" name=""/>
        <dsp:cNvSpPr/>
      </dsp:nvSpPr>
      <dsp:spPr>
        <a:xfrm>
          <a:off x="3527158" y="304328"/>
          <a:ext cx="3202168" cy="2427525"/>
        </a:xfrm>
        <a:prstGeom prst="rect">
          <a:avLst/>
        </a:prstGeom>
        <a:solidFill>
          <a:schemeClr val="bg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t" anchorCtr="0">
          <a:noAutofit/>
        </a:bodyPr>
        <a:lstStyle/>
        <a:p>
          <a:pPr marL="0" lvl="0" indent="0" algn="ctr" defTabSz="533400">
            <a:lnSpc>
              <a:spcPct val="90000"/>
            </a:lnSpc>
            <a:spcBef>
              <a:spcPct val="0"/>
            </a:spcBef>
            <a:spcAft>
              <a:spcPct val="35000"/>
            </a:spcAft>
            <a:buNone/>
          </a:pPr>
          <a:r>
            <a:rPr lang="en-IN" sz="1200" b="1" i="0" kern="1200" dirty="0">
              <a:solidFill>
                <a:schemeClr val="tx2">
                  <a:lumMod val="60000"/>
                  <a:lumOff val="40000"/>
                </a:schemeClr>
              </a:solidFill>
              <a:latin typeface="Arial" panose="020B0604020202020204" pitchFamily="34" charset="0"/>
              <a:cs typeface="Arial" panose="020B0604020202020204" pitchFamily="34" charset="0"/>
            </a:rPr>
            <a:t>Global Business Services</a:t>
          </a:r>
        </a:p>
        <a:p>
          <a:pPr marL="0" lvl="0" indent="0" algn="l" defTabSz="533400">
            <a:lnSpc>
              <a:spcPct val="90000"/>
            </a:lnSpc>
            <a:spcBef>
              <a:spcPct val="0"/>
            </a:spcBef>
            <a:spcAft>
              <a:spcPct val="35000"/>
            </a:spcAft>
            <a:buNone/>
          </a:pPr>
          <a:r>
            <a:rPr lang="en-IN" sz="1100" b="0" i="0" kern="1200" dirty="0">
              <a:solidFill>
                <a:schemeClr val="tx2">
                  <a:lumMod val="75000"/>
                </a:schemeClr>
              </a:solidFill>
              <a:latin typeface="Arial" panose="020B0604020202020204" pitchFamily="34" charset="0"/>
              <a:cs typeface="Arial" panose="020B0604020202020204" pitchFamily="34" charset="0"/>
            </a:rPr>
            <a:t>It </a:t>
          </a:r>
          <a:r>
            <a:rPr lang="en-US" sz="1100" b="0" i="0" kern="1200" dirty="0">
              <a:solidFill>
                <a:schemeClr val="tx2">
                  <a:lumMod val="75000"/>
                </a:schemeClr>
              </a:solidFill>
              <a:latin typeface="Arial" panose="020B0604020202020204" pitchFamily="34" charset="0"/>
              <a:cs typeface="Arial" panose="020B0604020202020204" pitchFamily="34" charset="0"/>
            </a:rPr>
            <a:t>delivers professional services solutions which leverage industry, technology and business strategy and process expertise</a:t>
          </a:r>
          <a:r>
            <a:rPr lang="en-US" sz="1200" b="0" i="0" kern="1200" dirty="0">
              <a:solidFill>
                <a:schemeClr val="tx2">
                  <a:lumMod val="75000"/>
                </a:schemeClr>
              </a:solidFill>
            </a:rPr>
            <a:t>. </a:t>
          </a:r>
          <a:r>
            <a:rPr lang="en-US" sz="1100" b="0" i="0" kern="1200" dirty="0">
              <a:solidFill>
                <a:srgbClr val="82FFFF">
                  <a:lumMod val="75000"/>
                </a:srgbClr>
              </a:solidFill>
              <a:latin typeface="Arial" panose="020B0604020202020204" pitchFamily="34" charset="0"/>
              <a:ea typeface="+mn-ea"/>
              <a:cs typeface="Arial" panose="020B0604020202020204" pitchFamily="34" charset="0"/>
            </a:rPr>
            <a:t>These services include</a:t>
          </a:r>
          <a:endParaRPr lang="en-IN" sz="1100" b="0" i="0" kern="1200" dirty="0">
            <a:solidFill>
              <a:srgbClr val="82FFFF">
                <a:lumMod val="75000"/>
              </a:srgbClr>
            </a:solidFill>
            <a:latin typeface="Arial" panose="020B0604020202020204" pitchFamily="34" charset="0"/>
            <a:ea typeface="+mn-ea"/>
            <a:cs typeface="Arial" panose="020B0604020202020204" pitchFamily="34" charset="0"/>
          </a:endParaRPr>
        </a:p>
        <a:p>
          <a:pPr marL="0" lvl="0" indent="0" algn="l" defTabSz="533400">
            <a:lnSpc>
              <a:spcPct val="90000"/>
            </a:lnSpc>
            <a:spcBef>
              <a:spcPct val="0"/>
            </a:spcBef>
            <a:spcAft>
              <a:spcPct val="35000"/>
            </a:spcAft>
            <a:buNone/>
          </a:pPr>
          <a:r>
            <a:rPr lang="en-US" sz="1100" b="0" i="0" kern="1200" dirty="0">
              <a:solidFill>
                <a:schemeClr val="tx2">
                  <a:lumMod val="60000"/>
                  <a:lumOff val="40000"/>
                </a:schemeClr>
              </a:solidFill>
              <a:latin typeface="Arial" panose="020B0604020202020204" pitchFamily="34" charset="0"/>
              <a:cs typeface="Arial" panose="020B0604020202020204" pitchFamily="34" charset="0"/>
            </a:rPr>
            <a:t>Consulting</a:t>
          </a:r>
        </a:p>
        <a:p>
          <a:pPr marL="0" lvl="0" indent="0" algn="l" defTabSz="533400">
            <a:lnSpc>
              <a:spcPct val="90000"/>
            </a:lnSpc>
            <a:spcBef>
              <a:spcPct val="0"/>
            </a:spcBef>
            <a:spcAft>
              <a:spcPct val="35000"/>
            </a:spcAft>
            <a:buNone/>
          </a:pPr>
          <a:r>
            <a:rPr lang="en-US" sz="1100" b="0" i="0" kern="1200" dirty="0">
              <a:solidFill>
                <a:schemeClr val="tx2">
                  <a:lumMod val="60000"/>
                  <a:lumOff val="40000"/>
                </a:schemeClr>
              </a:solidFill>
              <a:latin typeface="Arial" panose="020B0604020202020204" pitchFamily="34" charset="0"/>
              <a:cs typeface="Arial" panose="020B0604020202020204" pitchFamily="34" charset="0"/>
            </a:rPr>
            <a:t>Global business process</a:t>
          </a:r>
        </a:p>
        <a:p>
          <a:pPr marL="0" lvl="0" indent="0" algn="l" defTabSz="533400">
            <a:lnSpc>
              <a:spcPct val="90000"/>
            </a:lnSpc>
            <a:spcBef>
              <a:spcPct val="0"/>
            </a:spcBef>
            <a:spcAft>
              <a:spcPct val="35000"/>
            </a:spcAft>
            <a:buNone/>
          </a:pPr>
          <a:r>
            <a:rPr lang="en-US" sz="1100" b="0" i="0" kern="1200" dirty="0">
              <a:solidFill>
                <a:schemeClr val="tx2">
                  <a:lumMod val="60000"/>
                  <a:lumOff val="40000"/>
                </a:schemeClr>
              </a:solidFill>
              <a:latin typeface="Arial" panose="020B0604020202020204" pitchFamily="34" charset="0"/>
              <a:cs typeface="Arial" panose="020B0604020202020204" pitchFamily="34" charset="0"/>
            </a:rPr>
            <a:t>Application management  </a:t>
          </a:r>
        </a:p>
        <a:p>
          <a:pPr marL="0" lvl="0" indent="0" algn="l" defTabSz="533400">
            <a:lnSpc>
              <a:spcPct val="90000"/>
            </a:lnSpc>
            <a:spcBef>
              <a:spcPct val="0"/>
            </a:spcBef>
            <a:spcAft>
              <a:spcPct val="35000"/>
            </a:spcAft>
            <a:buNone/>
          </a:pPr>
          <a:endParaRPr lang="en-US"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53340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2019, the segment reported US$</a:t>
          </a:r>
          <a:r>
            <a:rPr lang="en-IN" sz="1100" b="1" kern="1200" dirty="0">
              <a:solidFill>
                <a:schemeClr val="tx2">
                  <a:lumMod val="50000"/>
                </a:schemeClr>
              </a:solidFill>
              <a:latin typeface="Arial" panose="020B0604020202020204" pitchFamily="34" charset="0"/>
              <a:cs typeface="Arial" panose="020B0604020202020204" pitchFamily="34" charset="0"/>
            </a:rPr>
            <a:t>16,634 million revenue and contributed approximately 21</a:t>
          </a:r>
          <a:r>
            <a:rPr lang="en-US" sz="1100" b="1" kern="1200" dirty="0">
              <a:solidFill>
                <a:schemeClr val="tx2">
                  <a:lumMod val="50000"/>
                </a:schemeClr>
              </a:solidFill>
              <a:latin typeface="Arial" panose="020B0604020202020204" pitchFamily="34" charset="0"/>
              <a:cs typeface="Arial" panose="020B0604020202020204" pitchFamily="34" charset="0"/>
            </a:rPr>
            <a:t>.56% towards the total revenue</a:t>
          </a:r>
          <a:endParaRPr lang="en-IN" sz="1100" b="1"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3527158" y="304328"/>
        <a:ext cx="3202168" cy="2427525"/>
      </dsp:txXfrm>
    </dsp:sp>
    <dsp:sp modelId="{38971D33-D3AA-4C11-8202-364121B03B15}">
      <dsp:nvSpPr>
        <dsp:cNvPr id="0" name=""/>
        <dsp:cNvSpPr/>
      </dsp:nvSpPr>
      <dsp:spPr>
        <a:xfrm>
          <a:off x="7049543" y="276239"/>
          <a:ext cx="3224743" cy="2445969"/>
        </a:xfrm>
        <a:prstGeom prst="rect">
          <a:avLst/>
        </a:prstGeom>
        <a:solidFill>
          <a:schemeClr val="bg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t" anchorCtr="0">
          <a:noAutofit/>
        </a:bodyPr>
        <a:lstStyle/>
        <a:p>
          <a:pPr marL="0" lvl="0" indent="0" algn="ctr" defTabSz="666750">
            <a:lnSpc>
              <a:spcPct val="90000"/>
            </a:lnSpc>
            <a:spcBef>
              <a:spcPct val="0"/>
            </a:spcBef>
            <a:spcAft>
              <a:spcPct val="35000"/>
            </a:spcAft>
            <a:buNone/>
          </a:pPr>
          <a:r>
            <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rPr>
            <a:t>Global Technology Services</a:t>
          </a:r>
        </a:p>
        <a:p>
          <a:pPr marL="0" lvl="0" indent="0" algn="l" defTabSz="666750">
            <a:lnSpc>
              <a:spcPct val="90000"/>
            </a:lnSpc>
            <a:spcBef>
              <a:spcPct val="0"/>
            </a:spcBef>
            <a:spcAft>
              <a:spcPct val="35000"/>
            </a:spcAft>
            <a:buNone/>
          </a:pPr>
          <a:r>
            <a:rPr lang="en-IN" sz="1100" b="0" i="0" kern="1200" dirty="0">
              <a:solidFill>
                <a:schemeClr val="tx2">
                  <a:lumMod val="75000"/>
                </a:schemeClr>
              </a:solidFill>
              <a:latin typeface="Arial" panose="020B0604020202020204" pitchFamily="34" charset="0"/>
              <a:ea typeface="+mn-ea"/>
              <a:cs typeface="Arial" panose="020B0604020202020204" pitchFamily="34" charset="0"/>
            </a:rPr>
            <a:t>It provides </a:t>
          </a:r>
          <a:r>
            <a:rPr lang="en-US" sz="1100" b="0" i="0" kern="1200" dirty="0">
              <a:solidFill>
                <a:schemeClr val="tx2">
                  <a:lumMod val="75000"/>
                </a:schemeClr>
              </a:solidFill>
              <a:latin typeface="Arial" panose="020B0604020202020204" pitchFamily="34" charset="0"/>
              <a:cs typeface="Arial" panose="020B0604020202020204" pitchFamily="34" charset="0"/>
            </a:rPr>
            <a:t>comprehensive IT infrastructure and platform services under two categories that includes</a:t>
          </a:r>
        </a:p>
        <a:p>
          <a:pPr marL="0" lvl="0" indent="0" algn="l" defTabSz="666750">
            <a:lnSpc>
              <a:spcPct val="90000"/>
            </a:lnSpc>
            <a:spcBef>
              <a:spcPct val="0"/>
            </a:spcBef>
            <a:spcAft>
              <a:spcPct val="35000"/>
            </a:spcAft>
            <a:buNone/>
          </a:pPr>
          <a:r>
            <a:rPr lang="en-US" sz="1100" b="0" i="0" kern="1200" dirty="0">
              <a:solidFill>
                <a:schemeClr val="tx2">
                  <a:lumMod val="75000"/>
                </a:schemeClr>
              </a:solidFill>
              <a:latin typeface="Arial" panose="020B0604020202020204" pitchFamily="34" charset="0"/>
              <a:cs typeface="Arial" panose="020B0604020202020204" pitchFamily="34" charset="0"/>
            </a:rPr>
            <a:t> </a:t>
          </a:r>
          <a:r>
            <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rPr>
            <a:t>Infrastructure &amp; Cloud Services</a:t>
          </a:r>
        </a:p>
        <a:p>
          <a:pPr marL="0" lvl="0" indent="0" algn="l" defTabSz="666750">
            <a:lnSpc>
              <a:spcPct val="90000"/>
            </a:lnSpc>
            <a:spcBef>
              <a:spcPct val="0"/>
            </a:spcBef>
            <a:spcAft>
              <a:spcPct val="35000"/>
            </a:spcAft>
            <a:buNone/>
          </a:pPr>
          <a:r>
            <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rPr>
            <a:t>Technology Support Services</a:t>
          </a:r>
        </a:p>
        <a:p>
          <a:pPr marL="0" lvl="0" indent="0" algn="l" defTabSz="666750">
            <a:lnSpc>
              <a:spcPct val="90000"/>
            </a:lnSpc>
            <a:spcBef>
              <a:spcPct val="0"/>
            </a:spcBef>
            <a:spcAft>
              <a:spcPct val="35000"/>
            </a:spcAft>
            <a:buNone/>
          </a:pPr>
          <a:endPar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666750">
            <a:lnSpc>
              <a:spcPct val="90000"/>
            </a:lnSpc>
            <a:spcBef>
              <a:spcPct val="0"/>
            </a:spcBef>
            <a:spcAft>
              <a:spcPct val="35000"/>
            </a:spcAft>
            <a:buNone/>
          </a:pPr>
          <a:endPar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666750">
            <a:lnSpc>
              <a:spcPct val="90000"/>
            </a:lnSpc>
            <a:spcBef>
              <a:spcPct val="0"/>
            </a:spcBef>
            <a:spcAft>
              <a:spcPct val="35000"/>
            </a:spcAft>
            <a:buNone/>
          </a:pPr>
          <a:endPar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66675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2019, the segment reported US$</a:t>
          </a:r>
          <a:r>
            <a:rPr lang="en-IN" sz="1100" b="1" kern="1200" dirty="0">
              <a:solidFill>
                <a:schemeClr val="tx2">
                  <a:lumMod val="50000"/>
                </a:schemeClr>
              </a:solidFill>
              <a:latin typeface="Arial" panose="020B0604020202020204" pitchFamily="34" charset="0"/>
              <a:cs typeface="Arial" panose="020B0604020202020204" pitchFamily="34" charset="0"/>
            </a:rPr>
            <a:t>27,361 million revenue and contributed approximately </a:t>
          </a:r>
          <a:r>
            <a:rPr lang="en-US" sz="1100" b="1" kern="1200" dirty="0">
              <a:solidFill>
                <a:schemeClr val="tx2">
                  <a:lumMod val="50000"/>
                </a:schemeClr>
              </a:solidFill>
              <a:latin typeface="Arial" panose="020B0604020202020204" pitchFamily="34" charset="0"/>
              <a:cs typeface="Arial" panose="020B0604020202020204" pitchFamily="34" charset="0"/>
            </a:rPr>
            <a:t>35..47% towards the total revenue</a:t>
          </a:r>
          <a:endPar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666750">
            <a:lnSpc>
              <a:spcPct val="90000"/>
            </a:lnSpc>
            <a:spcBef>
              <a:spcPct val="0"/>
            </a:spcBef>
            <a:spcAft>
              <a:spcPct val="35000"/>
            </a:spcAft>
            <a:buNone/>
          </a:pPr>
          <a:endParaRPr lang="en-IN" sz="1100" b="0" i="0" kern="1200" dirty="0">
            <a:solidFill>
              <a:schemeClr val="tx2">
                <a:lumMod val="75000"/>
              </a:schemeClr>
            </a:solidFill>
            <a:latin typeface="Arial" panose="020B0604020202020204" pitchFamily="34" charset="0"/>
            <a:ea typeface="+mn-ea"/>
            <a:cs typeface="Arial" panose="020B0604020202020204" pitchFamily="34" charset="0"/>
          </a:endParaRPr>
        </a:p>
        <a:p>
          <a:pPr marL="0" lvl="0" indent="0" algn="ctr" defTabSz="666750">
            <a:lnSpc>
              <a:spcPct val="90000"/>
            </a:lnSpc>
            <a:spcBef>
              <a:spcPct val="0"/>
            </a:spcBef>
            <a:spcAft>
              <a:spcPct val="35000"/>
            </a:spcAft>
            <a:buNone/>
          </a:pPr>
          <a:endParaRPr lang="en-IN" sz="1500" b="0" i="0" kern="1200" dirty="0"/>
        </a:p>
      </dsp:txBody>
      <dsp:txXfrm>
        <a:off x="7049543" y="276239"/>
        <a:ext cx="3224743" cy="2445969"/>
      </dsp:txXfrm>
    </dsp:sp>
    <dsp:sp modelId="{DEFD8498-99D7-4FE5-A490-03A89936C332}">
      <dsp:nvSpPr>
        <dsp:cNvPr id="0" name=""/>
        <dsp:cNvSpPr/>
      </dsp:nvSpPr>
      <dsp:spPr>
        <a:xfrm>
          <a:off x="1695454" y="3013837"/>
          <a:ext cx="3362052" cy="2358262"/>
        </a:xfrm>
        <a:prstGeom prst="rect">
          <a:avLst/>
        </a:prstGeom>
        <a:solidFill>
          <a:schemeClr val="bg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t" anchorCtr="0">
          <a:noAutofit/>
        </a:bodyPr>
        <a:lstStyle/>
        <a:p>
          <a:pPr marL="0" lvl="0" indent="0" algn="ctr" defTabSz="666750">
            <a:lnSpc>
              <a:spcPct val="90000"/>
            </a:lnSpc>
            <a:spcBef>
              <a:spcPct val="0"/>
            </a:spcBef>
            <a:spcAft>
              <a:spcPct val="35000"/>
            </a:spcAft>
            <a:buNone/>
          </a:pPr>
          <a:r>
            <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rPr>
            <a:t>Systems</a:t>
          </a:r>
        </a:p>
        <a:p>
          <a:pPr marL="0" lvl="0" algn="l" defTabSz="533400">
            <a:lnSpc>
              <a:spcPct val="90000"/>
            </a:lnSpc>
            <a:spcBef>
              <a:spcPct val="0"/>
            </a:spcBef>
            <a:spcAft>
              <a:spcPct val="35000"/>
            </a:spcAft>
            <a:buNone/>
          </a:pPr>
          <a:r>
            <a:rPr lang="en-US" sz="1100" b="0" i="0" kern="1200" dirty="0">
              <a:solidFill>
                <a:schemeClr val="tx2">
                  <a:lumMod val="75000"/>
                </a:schemeClr>
              </a:solidFill>
              <a:latin typeface="Arial" panose="020B0604020202020204" pitchFamily="34" charset="0"/>
              <a:cs typeface="Arial" panose="020B0604020202020204" pitchFamily="34" charset="0"/>
            </a:rPr>
            <a:t>The segment provides innovative infrastructure platforms to manage new hybrid multi-cloud and enterprise AI workloads. It also designs advanced semiconductor and systems technology. The segment includes three business categories</a:t>
          </a:r>
        </a:p>
        <a:p>
          <a:pPr marL="0" lvl="0" algn="l" defTabSz="533400">
            <a:lnSpc>
              <a:spcPct val="90000"/>
            </a:lnSpc>
            <a:spcBef>
              <a:spcPct val="0"/>
            </a:spcBef>
            <a:spcAft>
              <a:spcPct val="35000"/>
            </a:spcAft>
            <a:buNone/>
          </a:pPr>
          <a:r>
            <a:rPr lang="en-IN" sz="1100" b="0" i="0" kern="1200" dirty="0">
              <a:solidFill>
                <a:schemeClr val="tx2">
                  <a:lumMod val="60000"/>
                  <a:lumOff val="40000"/>
                </a:schemeClr>
              </a:solidFill>
              <a:latin typeface="Arial" panose="020B0604020202020204" pitchFamily="34" charset="0"/>
              <a:cs typeface="Arial" panose="020B0604020202020204" pitchFamily="34" charset="0"/>
            </a:rPr>
            <a:t>Servers</a:t>
          </a:r>
        </a:p>
        <a:p>
          <a:pPr marL="0" lvl="0" algn="l" defTabSz="533400">
            <a:lnSpc>
              <a:spcPct val="90000"/>
            </a:lnSpc>
            <a:spcBef>
              <a:spcPct val="0"/>
            </a:spcBef>
            <a:spcAft>
              <a:spcPct val="35000"/>
            </a:spcAft>
            <a:buNone/>
          </a:pPr>
          <a:r>
            <a:rPr lang="en-IN" sz="1100" b="0" i="0" kern="1200" dirty="0">
              <a:solidFill>
                <a:schemeClr val="tx2">
                  <a:lumMod val="60000"/>
                  <a:lumOff val="40000"/>
                </a:schemeClr>
              </a:solidFill>
              <a:latin typeface="Arial" panose="020B0604020202020204" pitchFamily="34" charset="0"/>
              <a:cs typeface="Arial" panose="020B0604020202020204" pitchFamily="34" charset="0"/>
            </a:rPr>
            <a:t>Storage Systems</a:t>
          </a:r>
        </a:p>
        <a:p>
          <a:pPr marL="0" lvl="0" algn="l" defTabSz="533400">
            <a:lnSpc>
              <a:spcPct val="90000"/>
            </a:lnSpc>
            <a:spcBef>
              <a:spcPct val="0"/>
            </a:spcBef>
            <a:spcAft>
              <a:spcPct val="35000"/>
            </a:spcAft>
            <a:buNone/>
          </a:pPr>
          <a:r>
            <a:rPr lang="en-IN" sz="1100" b="0" i="0" kern="1200" dirty="0">
              <a:solidFill>
                <a:schemeClr val="tx2">
                  <a:lumMod val="60000"/>
                  <a:lumOff val="40000"/>
                </a:schemeClr>
              </a:solidFill>
              <a:latin typeface="Arial" panose="020B0604020202020204" pitchFamily="34" charset="0"/>
              <a:cs typeface="Arial" panose="020B0604020202020204" pitchFamily="34" charset="0"/>
            </a:rPr>
            <a:t>Operating Systems Software</a:t>
          </a:r>
        </a:p>
        <a:p>
          <a:pPr marL="0" lvl="0" algn="l" defTabSz="533400">
            <a:lnSpc>
              <a:spcPct val="90000"/>
            </a:lnSpc>
            <a:spcBef>
              <a:spcPct val="0"/>
            </a:spcBef>
            <a:spcAft>
              <a:spcPct val="35000"/>
            </a:spcAft>
            <a:buNone/>
          </a:pPr>
          <a:endParaRPr lang="en-IN"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algn="l" defTabSz="53340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2019, the segment reported US$</a:t>
          </a:r>
          <a:r>
            <a:rPr lang="en-IN" sz="1100" b="1" kern="1200" dirty="0">
              <a:solidFill>
                <a:schemeClr val="tx2">
                  <a:lumMod val="50000"/>
                </a:schemeClr>
              </a:solidFill>
              <a:latin typeface="Arial" panose="020B0604020202020204" pitchFamily="34" charset="0"/>
              <a:cs typeface="Arial" panose="020B0604020202020204" pitchFamily="34" charset="0"/>
            </a:rPr>
            <a:t>7,604 million revenue and contributed approximately 9</a:t>
          </a:r>
          <a:r>
            <a:rPr lang="en-US" sz="1100" b="1" kern="1200" dirty="0">
              <a:solidFill>
                <a:schemeClr val="tx2">
                  <a:lumMod val="50000"/>
                </a:schemeClr>
              </a:solidFill>
              <a:latin typeface="Arial" panose="020B0604020202020204" pitchFamily="34" charset="0"/>
              <a:cs typeface="Arial" panose="020B0604020202020204" pitchFamily="34" charset="0"/>
            </a:rPr>
            <a:t>.86% towards the total revenue</a:t>
          </a:r>
          <a:endParaRPr lang="en-IN" sz="1100"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1695454" y="3013837"/>
        <a:ext cx="3362052" cy="2358262"/>
      </dsp:txXfrm>
    </dsp:sp>
    <dsp:sp modelId="{65ABDD17-771E-4324-9ED8-6B16FEB7B6D5}">
      <dsp:nvSpPr>
        <dsp:cNvPr id="0" name=""/>
        <dsp:cNvSpPr/>
      </dsp:nvSpPr>
      <dsp:spPr>
        <a:xfrm>
          <a:off x="5377723" y="3013837"/>
          <a:ext cx="3205882" cy="2358262"/>
        </a:xfrm>
        <a:prstGeom prst="rect">
          <a:avLst/>
        </a:prstGeom>
        <a:solidFill>
          <a:schemeClr val="bg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t" anchorCtr="0">
          <a:noAutofit/>
        </a:bodyPr>
        <a:lstStyle/>
        <a:p>
          <a:pPr marL="0" lvl="0" indent="0" algn="ctr" defTabSz="533400">
            <a:lnSpc>
              <a:spcPct val="90000"/>
            </a:lnSpc>
            <a:spcBef>
              <a:spcPct val="0"/>
            </a:spcBef>
            <a:spcAft>
              <a:spcPct val="35000"/>
            </a:spcAft>
            <a:buNone/>
          </a:pPr>
          <a:r>
            <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rPr>
            <a:t>Global</a:t>
          </a:r>
          <a:r>
            <a:rPr lang="en-IN" sz="1200" b="1" i="0" kern="1200" dirty="0">
              <a:solidFill>
                <a:schemeClr val="tx2">
                  <a:lumMod val="60000"/>
                  <a:lumOff val="40000"/>
                </a:schemeClr>
              </a:solidFill>
              <a:latin typeface="Arial" panose="020B0604020202020204" pitchFamily="34" charset="0"/>
              <a:cs typeface="Arial" panose="020B0604020202020204" pitchFamily="34" charset="0"/>
            </a:rPr>
            <a:t> </a:t>
          </a:r>
          <a:r>
            <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rPr>
            <a:t>Financing</a:t>
          </a:r>
        </a:p>
        <a:p>
          <a:pPr marL="0" lvl="0" indent="0" algn="l" defTabSz="533400">
            <a:lnSpc>
              <a:spcPct val="90000"/>
            </a:lnSpc>
            <a:spcBef>
              <a:spcPct val="0"/>
            </a:spcBef>
            <a:spcAft>
              <a:spcPct val="35000"/>
            </a:spcAft>
            <a:buNone/>
          </a:pPr>
          <a:r>
            <a:rPr lang="en-US" sz="1100" b="0" i="0" kern="1200" dirty="0">
              <a:solidFill>
                <a:schemeClr val="tx2">
                  <a:lumMod val="75000"/>
                </a:schemeClr>
              </a:solidFill>
              <a:latin typeface="Arial" panose="020B0604020202020204" pitchFamily="34" charset="0"/>
              <a:cs typeface="Arial" panose="020B0604020202020204" pitchFamily="34" charset="0"/>
            </a:rPr>
            <a:t>The financing services are conducted through IBM Credit LLC (IBM Credit) and primarily provides </a:t>
          </a:r>
          <a:r>
            <a:rPr lang="en-IN" sz="1100" b="0" i="0" kern="1200" dirty="0">
              <a:solidFill>
                <a:schemeClr val="tx2">
                  <a:lumMod val="75000"/>
                </a:schemeClr>
              </a:solidFill>
              <a:latin typeface="Arial" panose="020B0604020202020204" pitchFamily="34" charset="0"/>
              <a:cs typeface="Arial" panose="020B0604020202020204" pitchFamily="34" charset="0"/>
            </a:rPr>
            <a:t>financing solutions to its clients. The business operations are categorised into following business categories</a:t>
          </a:r>
        </a:p>
        <a:p>
          <a:pPr marL="0" lvl="0" indent="0" algn="l" defTabSz="533400">
            <a:lnSpc>
              <a:spcPct val="90000"/>
            </a:lnSpc>
            <a:spcBef>
              <a:spcPct val="0"/>
            </a:spcBef>
            <a:spcAft>
              <a:spcPct val="35000"/>
            </a:spcAft>
            <a:buNone/>
          </a:pPr>
          <a:r>
            <a:rPr lang="en-IN" sz="1100" b="0" i="0" kern="1200" dirty="0">
              <a:solidFill>
                <a:schemeClr val="tx2">
                  <a:lumMod val="60000"/>
                  <a:lumOff val="40000"/>
                </a:schemeClr>
              </a:solidFill>
              <a:latin typeface="Arial" panose="020B0604020202020204" pitchFamily="34" charset="0"/>
              <a:cs typeface="Arial" panose="020B0604020202020204" pitchFamily="34" charset="0"/>
            </a:rPr>
            <a:t>Client Financing</a:t>
          </a:r>
        </a:p>
        <a:p>
          <a:pPr marL="0" lvl="0" indent="0" algn="l" defTabSz="533400">
            <a:lnSpc>
              <a:spcPct val="90000"/>
            </a:lnSpc>
            <a:spcBef>
              <a:spcPct val="0"/>
            </a:spcBef>
            <a:spcAft>
              <a:spcPct val="35000"/>
            </a:spcAft>
            <a:buNone/>
          </a:pPr>
          <a:r>
            <a:rPr lang="en-IN" sz="1100" b="0" i="0" kern="1200" dirty="0">
              <a:solidFill>
                <a:schemeClr val="tx2">
                  <a:lumMod val="60000"/>
                  <a:lumOff val="40000"/>
                </a:schemeClr>
              </a:solidFill>
              <a:latin typeface="Arial" panose="020B0604020202020204" pitchFamily="34" charset="0"/>
              <a:cs typeface="Arial" panose="020B0604020202020204" pitchFamily="34" charset="0"/>
            </a:rPr>
            <a:t>Commercial Financing</a:t>
          </a:r>
        </a:p>
        <a:p>
          <a:pPr marL="0" lvl="0" indent="0" algn="l" defTabSz="533400">
            <a:lnSpc>
              <a:spcPct val="90000"/>
            </a:lnSpc>
            <a:spcBef>
              <a:spcPct val="0"/>
            </a:spcBef>
            <a:spcAft>
              <a:spcPct val="35000"/>
            </a:spcAft>
            <a:buNone/>
          </a:pPr>
          <a:r>
            <a:rPr lang="en-IN" sz="1100" b="0" i="0" kern="1200" dirty="0">
              <a:solidFill>
                <a:schemeClr val="tx2">
                  <a:lumMod val="60000"/>
                  <a:lumOff val="40000"/>
                </a:schemeClr>
              </a:solidFill>
              <a:latin typeface="Arial" panose="020B0604020202020204" pitchFamily="34" charset="0"/>
              <a:cs typeface="Arial" panose="020B0604020202020204" pitchFamily="34" charset="0"/>
            </a:rPr>
            <a:t>Remanufacturing &amp; Remarketing</a:t>
          </a:r>
        </a:p>
        <a:p>
          <a:pPr marL="0" lvl="0" indent="0" algn="l" defTabSz="533400">
            <a:lnSpc>
              <a:spcPct val="90000"/>
            </a:lnSpc>
            <a:spcBef>
              <a:spcPct val="0"/>
            </a:spcBef>
            <a:spcAft>
              <a:spcPct val="35000"/>
            </a:spcAft>
            <a:buNone/>
          </a:pPr>
          <a:endParaRPr lang="en-IN"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53340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2019, the segment reported US$</a:t>
          </a:r>
          <a:r>
            <a:rPr lang="en-IN" sz="1100" b="1" kern="1200" dirty="0">
              <a:solidFill>
                <a:schemeClr val="tx2">
                  <a:lumMod val="50000"/>
                </a:schemeClr>
              </a:solidFill>
              <a:latin typeface="Arial" panose="020B0604020202020204" pitchFamily="34" charset="0"/>
              <a:cs typeface="Arial" panose="020B0604020202020204" pitchFamily="34" charset="0"/>
            </a:rPr>
            <a:t>1,400 million revenue and contributed approximately 1.81</a:t>
          </a:r>
          <a:r>
            <a:rPr lang="en-US" sz="1100" b="1" kern="1200" dirty="0">
              <a:solidFill>
                <a:schemeClr val="tx2">
                  <a:lumMod val="50000"/>
                </a:schemeClr>
              </a:solidFill>
              <a:latin typeface="Arial" panose="020B0604020202020204" pitchFamily="34" charset="0"/>
              <a:cs typeface="Arial" panose="020B0604020202020204" pitchFamily="34" charset="0"/>
            </a:rPr>
            <a:t>% towards the total revenue</a:t>
          </a:r>
          <a:endParaRPr lang="en-IN" sz="1100" b="1"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5377723" y="3013837"/>
        <a:ext cx="3205882" cy="23582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A0C50-A9B4-4D8C-83A0-7651777793DA}">
      <dsp:nvSpPr>
        <dsp:cNvPr id="0" name=""/>
        <dsp:cNvSpPr/>
      </dsp:nvSpPr>
      <dsp:spPr>
        <a:xfrm>
          <a:off x="1927617" y="0"/>
          <a:ext cx="5647541" cy="5743574"/>
        </a:xfrm>
        <a:prstGeom prst="diamond">
          <a:avLst/>
        </a:prstGeom>
        <a:solidFill>
          <a:schemeClr val="dk2">
            <a:tint val="40000"/>
            <a:hueOff val="0"/>
            <a:satOff val="0"/>
            <a:lumOff val="0"/>
            <a:alphaOff val="0"/>
          </a:schemeClr>
        </a:solidFill>
        <a:ln w="9525"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82B73959-19D3-4747-9215-4AEA24B256DD}">
      <dsp:nvSpPr>
        <dsp:cNvPr id="0" name=""/>
        <dsp:cNvSpPr/>
      </dsp:nvSpPr>
      <dsp:spPr>
        <a:xfrm>
          <a:off x="2473256" y="593655"/>
          <a:ext cx="2239993" cy="2239993"/>
        </a:xfrm>
        <a:prstGeom prst="roundRect">
          <a:avLst/>
        </a:prstGeom>
        <a:solidFill>
          <a:schemeClr val="bg2">
            <a:lumMod val="7500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IN" sz="2000" b="1" kern="1200" dirty="0">
              <a:solidFill>
                <a:schemeClr val="tx2">
                  <a:lumMod val="75000"/>
                </a:schemeClr>
              </a:solidFill>
              <a:latin typeface="Arial" panose="020B0604020202020204" pitchFamily="34" charset="0"/>
              <a:cs typeface="Arial" panose="020B0604020202020204" pitchFamily="34" charset="0"/>
            </a:rPr>
            <a:t>Strength</a:t>
          </a:r>
        </a:p>
        <a:p>
          <a:pPr marL="0" lvl="0" indent="0" algn="l" defTabSz="889000">
            <a:lnSpc>
              <a:spcPct val="90000"/>
            </a:lnSpc>
            <a:spcBef>
              <a:spcPct val="0"/>
            </a:spcBef>
            <a:spcAft>
              <a:spcPct val="35000"/>
            </a:spcAft>
            <a:buNone/>
          </a:pPr>
          <a:r>
            <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rPr>
            <a:t>Broad products and services portfolio segregated under five operating segments</a:t>
          </a:r>
        </a:p>
        <a:p>
          <a:pPr marL="0" lvl="0" indent="0" algn="l" defTabSz="889000">
            <a:lnSpc>
              <a:spcPct val="90000"/>
            </a:lnSpc>
            <a:spcBef>
              <a:spcPct val="0"/>
            </a:spcBef>
            <a:spcAft>
              <a:spcPct val="35000"/>
            </a:spcAft>
            <a:buNone/>
          </a:pP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r>
            <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rPr>
            <a:t>Strong patent portfolio with </a:t>
          </a:r>
          <a:r>
            <a:rPr lang="en-US" sz="1200" b="0" i="0" kern="1200" dirty="0">
              <a:solidFill>
                <a:schemeClr val="tx2">
                  <a:lumMod val="40000"/>
                  <a:lumOff val="60000"/>
                </a:schemeClr>
              </a:solidFill>
              <a:effectLst/>
              <a:latin typeface="Arial" panose="020B0604020202020204" pitchFamily="34" charset="0"/>
              <a:cs typeface="Arial" panose="020B0604020202020204" pitchFamily="34" charset="0"/>
            </a:rPr>
            <a:t>9,262 patents awarded in 2019</a:t>
          </a:r>
          <a:r>
            <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rPr>
            <a:t>  </a:t>
          </a:r>
        </a:p>
        <a:p>
          <a:pPr marL="0" lvl="0" indent="0" algn="ctr" defTabSz="889000">
            <a:lnSpc>
              <a:spcPct val="90000"/>
            </a:lnSpc>
            <a:spcBef>
              <a:spcPct val="0"/>
            </a:spcBef>
            <a:spcAft>
              <a:spcPct val="35000"/>
            </a:spcAft>
            <a:buNone/>
          </a:pPr>
          <a:endParaRPr lang="en-IN" sz="2000" b="1" kern="1200" dirty="0">
            <a:solidFill>
              <a:schemeClr val="tx2">
                <a:lumMod val="75000"/>
              </a:schemeClr>
            </a:solidFill>
            <a:latin typeface="Arial" panose="020B0604020202020204" pitchFamily="34" charset="0"/>
            <a:cs typeface="Arial" panose="020B0604020202020204" pitchFamily="34" charset="0"/>
          </a:endParaRPr>
        </a:p>
        <a:p>
          <a:pPr marL="0" lvl="0" indent="0" algn="ctr" defTabSz="889000">
            <a:lnSpc>
              <a:spcPct val="90000"/>
            </a:lnSpc>
            <a:spcBef>
              <a:spcPct val="0"/>
            </a:spcBef>
            <a:spcAft>
              <a:spcPct val="35000"/>
            </a:spcAft>
            <a:buNone/>
          </a:pPr>
          <a:endParaRPr lang="en-IN" sz="2000" b="1" kern="1200" dirty="0">
            <a:solidFill>
              <a:schemeClr val="tx2">
                <a:lumMod val="75000"/>
              </a:schemeClr>
            </a:solidFill>
            <a:latin typeface="Arial" panose="020B0604020202020204" pitchFamily="34" charset="0"/>
            <a:cs typeface="Arial" panose="020B0604020202020204" pitchFamily="34" charset="0"/>
          </a:endParaRPr>
        </a:p>
      </dsp:txBody>
      <dsp:txXfrm>
        <a:off x="2582603" y="703002"/>
        <a:ext cx="2021299" cy="2021299"/>
      </dsp:txXfrm>
    </dsp:sp>
    <dsp:sp modelId="{766EC3EE-85EB-4478-853C-5D8C0D19144A}">
      <dsp:nvSpPr>
        <dsp:cNvPr id="0" name=""/>
        <dsp:cNvSpPr/>
      </dsp:nvSpPr>
      <dsp:spPr>
        <a:xfrm>
          <a:off x="4885557" y="593655"/>
          <a:ext cx="2239993" cy="2239993"/>
        </a:xfrm>
        <a:prstGeom prst="roundRect">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IN" sz="2000" b="1" kern="1200" dirty="0">
              <a:solidFill>
                <a:srgbClr val="82FFFF">
                  <a:lumMod val="75000"/>
                </a:srgbClr>
              </a:solidFill>
              <a:latin typeface="Arial" panose="020B0604020202020204" pitchFamily="34" charset="0"/>
              <a:ea typeface="+mn-ea"/>
              <a:cs typeface="Arial" panose="020B0604020202020204" pitchFamily="34" charset="0"/>
            </a:rPr>
            <a:t>Weakness</a:t>
          </a:r>
        </a:p>
        <a:p>
          <a:pPr marL="0" lvl="0" indent="0" algn="l" defTabSz="889000">
            <a:lnSpc>
              <a:spcPct val="90000"/>
            </a:lnSpc>
            <a:spcBef>
              <a:spcPct val="0"/>
            </a:spcBef>
            <a:spcAft>
              <a:spcPct val="35000"/>
            </a:spcAft>
            <a:buNone/>
          </a:pPr>
          <a:r>
            <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rPr>
            <a:t>Revenue declined by 3.07% in 2019</a:t>
          </a:r>
        </a:p>
        <a:p>
          <a:pPr marL="0" lvl="0" indent="0" algn="l" defTabSz="889000">
            <a:lnSpc>
              <a:spcPct val="90000"/>
            </a:lnSpc>
            <a:spcBef>
              <a:spcPct val="0"/>
            </a:spcBef>
            <a:spcAft>
              <a:spcPct val="35000"/>
            </a:spcAft>
            <a:buNone/>
          </a:pP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r>
            <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rPr>
            <a:t>IBM’s 52.9% of the total revenue is generated from America</a:t>
          </a:r>
        </a:p>
        <a:p>
          <a:pPr marL="0" lvl="0" indent="0" algn="l" defTabSz="889000">
            <a:lnSpc>
              <a:spcPct val="90000"/>
            </a:lnSpc>
            <a:spcBef>
              <a:spcPct val="0"/>
            </a:spcBef>
            <a:spcAft>
              <a:spcPct val="35000"/>
            </a:spcAft>
            <a:buNone/>
          </a:pP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endParaRPr lang="en-IN" sz="1400" b="0" kern="1200" dirty="0">
            <a:solidFill>
              <a:schemeClr val="tx2">
                <a:lumMod val="40000"/>
                <a:lumOff val="60000"/>
              </a:schemeClr>
            </a:solidFill>
            <a:latin typeface="Arial" panose="020B0604020202020204" pitchFamily="34" charset="0"/>
            <a:ea typeface="+mn-ea"/>
            <a:cs typeface="Arial" panose="020B0604020202020204" pitchFamily="34" charset="0"/>
          </a:endParaRPr>
        </a:p>
      </dsp:txBody>
      <dsp:txXfrm>
        <a:off x="4994904" y="703002"/>
        <a:ext cx="2021299" cy="2021299"/>
      </dsp:txXfrm>
    </dsp:sp>
    <dsp:sp modelId="{F6FB47B8-3BEC-41D1-8239-139D20DE2378}">
      <dsp:nvSpPr>
        <dsp:cNvPr id="0" name=""/>
        <dsp:cNvSpPr/>
      </dsp:nvSpPr>
      <dsp:spPr>
        <a:xfrm>
          <a:off x="2473256" y="3005956"/>
          <a:ext cx="2239993" cy="2239993"/>
        </a:xfrm>
        <a:prstGeom prst="roundRect">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IN" sz="2000" b="1" kern="1200" dirty="0">
              <a:solidFill>
                <a:srgbClr val="82FFFF">
                  <a:lumMod val="75000"/>
                </a:srgbClr>
              </a:solidFill>
              <a:latin typeface="Arial" panose="020B0604020202020204" pitchFamily="34" charset="0"/>
              <a:ea typeface="+mn-ea"/>
              <a:cs typeface="Arial" panose="020B0604020202020204" pitchFamily="34" charset="0"/>
            </a:rPr>
            <a:t>Opportunity</a:t>
          </a:r>
        </a:p>
        <a:p>
          <a:pPr marL="0" lvl="0" indent="0" algn="l" defTabSz="889000">
            <a:lnSpc>
              <a:spcPct val="90000"/>
            </a:lnSpc>
            <a:spcBef>
              <a:spcPct val="0"/>
            </a:spcBef>
            <a:spcAft>
              <a:spcPct val="35000"/>
            </a:spcAft>
            <a:buNone/>
          </a:pPr>
          <a:r>
            <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rPr>
            <a:t>Acquisition of Nordcloud, a European leader in cloud implementation</a:t>
          </a:r>
        </a:p>
        <a:p>
          <a:pPr marL="0" lvl="0" indent="0" algn="l" defTabSz="889000">
            <a:lnSpc>
              <a:spcPct val="90000"/>
            </a:lnSpc>
            <a:spcBef>
              <a:spcPct val="0"/>
            </a:spcBef>
            <a:spcAft>
              <a:spcPct val="35000"/>
            </a:spcAft>
            <a:buNone/>
          </a:pPr>
          <a:r>
            <a:rPr lang="en-US" sz="1200" b="0" i="0" kern="1200" dirty="0">
              <a:solidFill>
                <a:schemeClr val="tx2">
                  <a:lumMod val="40000"/>
                  <a:lumOff val="60000"/>
                </a:schemeClr>
              </a:solidFill>
              <a:latin typeface="Arial" panose="020B0604020202020204" pitchFamily="34" charset="0"/>
              <a:cs typeface="Arial" panose="020B0604020202020204" pitchFamily="34" charset="0"/>
            </a:rPr>
            <a:t>Acquisition of  Expertus Technologies Inc., Montreal-based fintech company </a:t>
          </a:r>
        </a:p>
        <a:p>
          <a:pPr marL="0" lvl="0" indent="0" algn="l" defTabSz="889000">
            <a:lnSpc>
              <a:spcPct val="90000"/>
            </a:lnSpc>
            <a:spcBef>
              <a:spcPct val="0"/>
            </a:spcBef>
            <a:spcAft>
              <a:spcPct val="35000"/>
            </a:spcAft>
            <a:buNone/>
          </a:pPr>
          <a:r>
            <a:rPr lang="en-US" sz="1200" b="0" i="0" kern="1200" dirty="0">
              <a:solidFill>
                <a:schemeClr val="tx2">
                  <a:lumMod val="40000"/>
                  <a:lumOff val="60000"/>
                </a:schemeClr>
              </a:solidFill>
              <a:latin typeface="Arial" panose="020B0604020202020204" pitchFamily="34" charset="0"/>
              <a:cs typeface="Arial" panose="020B0604020202020204" pitchFamily="34" charset="0"/>
            </a:rPr>
            <a:t>Growing market for AI solutions</a:t>
          </a:r>
        </a:p>
        <a:p>
          <a:pPr marL="0" lvl="0" indent="0" algn="l" defTabSz="889000">
            <a:lnSpc>
              <a:spcPct val="90000"/>
            </a:lnSpc>
            <a:spcBef>
              <a:spcPct val="0"/>
            </a:spcBef>
            <a:spcAft>
              <a:spcPct val="35000"/>
            </a:spcAft>
            <a:buNone/>
          </a:pP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dsp:txBody>
      <dsp:txXfrm>
        <a:off x="2582603" y="3115303"/>
        <a:ext cx="2021299" cy="2021299"/>
      </dsp:txXfrm>
    </dsp:sp>
    <dsp:sp modelId="{8FDAD7F3-0AC5-4095-8292-12ACBA1A648C}">
      <dsp:nvSpPr>
        <dsp:cNvPr id="0" name=""/>
        <dsp:cNvSpPr/>
      </dsp:nvSpPr>
      <dsp:spPr>
        <a:xfrm>
          <a:off x="4885557" y="3005956"/>
          <a:ext cx="2239993" cy="2239993"/>
        </a:xfrm>
        <a:prstGeom prst="roundRect">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IN" sz="2000" b="1" kern="1200" dirty="0">
              <a:solidFill>
                <a:srgbClr val="82FFFF">
                  <a:lumMod val="75000"/>
                </a:srgbClr>
              </a:solidFill>
              <a:latin typeface="Arial" panose="020B0604020202020204" pitchFamily="34" charset="0"/>
              <a:ea typeface="+mn-ea"/>
              <a:cs typeface="Arial" panose="020B0604020202020204" pitchFamily="34" charset="0"/>
            </a:rPr>
            <a:t>Threat</a:t>
          </a:r>
        </a:p>
        <a:p>
          <a:pPr marL="0" lvl="0" indent="0" algn="l" defTabSz="88900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Rapid change in technology</a:t>
          </a:r>
        </a:p>
        <a:p>
          <a:pPr marL="0" lvl="0" indent="0" algn="l" defTabSz="889000">
            <a:lnSpc>
              <a:spcPct val="90000"/>
            </a:lnSpc>
            <a:spcBef>
              <a:spcPct val="0"/>
            </a:spcBef>
            <a:spcAft>
              <a:spcPct val="35000"/>
            </a:spcAft>
            <a:buNone/>
          </a:pPr>
          <a:endParaRPr lang="en-IN" sz="1200" b="0" i="0" kern="1200" dirty="0">
            <a:latin typeface="Arial" panose="020B0604020202020204" pitchFamily="34" charset="0"/>
            <a:cs typeface="Arial" panose="020B0604020202020204" pitchFamily="34" charset="0"/>
          </a:endParaRPr>
        </a:p>
        <a:p>
          <a:pPr marL="0" lvl="0" indent="0" algn="l" defTabSz="889000">
            <a:lnSpc>
              <a:spcPct val="90000"/>
            </a:lnSpc>
            <a:spcBef>
              <a:spcPct val="0"/>
            </a:spcBef>
            <a:spcAft>
              <a:spcPct val="35000"/>
            </a:spcAft>
            <a:buNone/>
          </a:pPr>
          <a:r>
            <a:rPr lang="en-US" sz="1200" b="0" i="0" kern="1200" dirty="0">
              <a:solidFill>
                <a:schemeClr val="tx2">
                  <a:lumMod val="60000"/>
                  <a:lumOff val="40000"/>
                </a:schemeClr>
              </a:solidFill>
              <a:latin typeface="Arial" panose="020B0604020202020204" pitchFamily="34" charset="0"/>
              <a:cs typeface="Arial" panose="020B0604020202020204" pitchFamily="34" charset="0"/>
            </a:rPr>
            <a:t>Fluctuations in foreign currency exchange rates</a:t>
          </a:r>
        </a:p>
        <a:p>
          <a:pPr marL="0" lvl="0" indent="0" algn="l" defTabSz="889000">
            <a:lnSpc>
              <a:spcPct val="90000"/>
            </a:lnSpc>
            <a:spcBef>
              <a:spcPct val="0"/>
            </a:spcBef>
            <a:spcAft>
              <a:spcPct val="35000"/>
            </a:spcAft>
            <a:buNone/>
          </a:pPr>
          <a:endParaRPr lang="en-US" sz="12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88900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Rising competitive pressure in industry</a:t>
          </a:r>
        </a:p>
      </dsp:txBody>
      <dsp:txXfrm>
        <a:off x="4994904" y="3115303"/>
        <a:ext cx="2021299" cy="20212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4766C3-7947-4A11-9186-F53B395A7CCF}">
      <dsp:nvSpPr>
        <dsp:cNvPr id="0" name=""/>
        <dsp:cNvSpPr/>
      </dsp:nvSpPr>
      <dsp:spPr>
        <a:xfrm>
          <a:off x="4636" y="86875"/>
          <a:ext cx="3110183" cy="2337675"/>
        </a:xfrm>
        <a:prstGeom prst="rect">
          <a:avLst/>
        </a:prstGeom>
        <a:solidFill>
          <a:schemeClr val="bg2">
            <a:lumMod val="7500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IN" sz="1200" b="1" i="0" kern="1200" dirty="0">
              <a:solidFill>
                <a:schemeClr val="tx2">
                  <a:lumMod val="60000"/>
                  <a:lumOff val="40000"/>
                </a:schemeClr>
              </a:solidFill>
              <a:latin typeface="Arial" panose="020B0604020202020204" pitchFamily="34" charset="0"/>
              <a:cs typeface="Arial" panose="020B0604020202020204" pitchFamily="34" charset="0"/>
            </a:rPr>
            <a:t>Communications, Media &amp; Technology</a:t>
          </a:r>
        </a:p>
        <a:p>
          <a:pPr marL="0" lvl="0" indent="0" algn="l" defTabSz="533400">
            <a:lnSpc>
              <a:spcPct val="90000"/>
            </a:lnSpc>
            <a:spcBef>
              <a:spcPct val="0"/>
            </a:spcBef>
            <a:spcAft>
              <a:spcPct val="35000"/>
            </a:spcAft>
            <a:buNone/>
          </a:pPr>
          <a:r>
            <a:rPr lang="en-US" sz="1200" b="0" i="0" kern="1200" dirty="0">
              <a:solidFill>
                <a:schemeClr val="tx2">
                  <a:lumMod val="75000"/>
                </a:schemeClr>
              </a:solidFill>
              <a:latin typeface="Arial" panose="020B0604020202020204" pitchFamily="34" charset="0"/>
              <a:cs typeface="Arial" panose="020B0604020202020204" pitchFamily="34" charset="0"/>
            </a:rPr>
            <a:t>Serves the communications, electronics, technology, media and entertainment industries</a:t>
          </a:r>
          <a:endParaRPr lang="en-IN" sz="12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53340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Communications &amp; Media</a:t>
          </a:r>
        </a:p>
        <a:p>
          <a:pPr marL="0" lvl="0" indent="0" algn="l" defTabSz="53340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High Tech</a:t>
          </a:r>
        </a:p>
        <a:p>
          <a:pPr marL="0" lvl="0" indent="0" algn="l" defTabSz="533400">
            <a:lnSpc>
              <a:spcPct val="90000"/>
            </a:lnSpc>
            <a:spcBef>
              <a:spcPct val="0"/>
            </a:spcBef>
            <a:spcAft>
              <a:spcPct val="35000"/>
            </a:spcAft>
            <a:buNone/>
          </a:pPr>
          <a:r>
            <a:rPr lang="en-IN" sz="1200" b="0" kern="1200" dirty="0">
              <a:solidFill>
                <a:schemeClr val="tx2">
                  <a:lumMod val="60000"/>
                  <a:lumOff val="40000"/>
                </a:schemeClr>
              </a:solidFill>
              <a:latin typeface="Arial" panose="020B0604020202020204" pitchFamily="34" charset="0"/>
              <a:cs typeface="Arial" panose="020B0604020202020204" pitchFamily="34" charset="0"/>
            </a:rPr>
            <a:t>Software &amp; Platforms</a:t>
          </a:r>
          <a:endParaRPr lang="en-US"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533400">
            <a:lnSpc>
              <a:spcPct val="90000"/>
            </a:lnSpc>
            <a:spcBef>
              <a:spcPct val="0"/>
            </a:spcBef>
            <a:spcAft>
              <a:spcPct val="35000"/>
            </a:spcAft>
            <a:buNone/>
          </a:pPr>
          <a:endParaRPr lang="en-US" sz="1100" b="1" kern="1200" dirty="0">
            <a:solidFill>
              <a:schemeClr val="tx2">
                <a:lumMod val="50000"/>
              </a:schemeClr>
            </a:solidFill>
            <a:latin typeface="Arial" panose="020B0604020202020204" pitchFamily="34" charset="0"/>
            <a:cs typeface="Arial" panose="020B0604020202020204" pitchFamily="34" charset="0"/>
          </a:endParaRPr>
        </a:p>
        <a:p>
          <a:pPr marL="0" lvl="0" indent="0" algn="l" defTabSz="53340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2020, the segment reported US$8,883.17</a:t>
          </a:r>
          <a:r>
            <a:rPr lang="en-IN" sz="1100" b="1" kern="1200" dirty="0">
              <a:solidFill>
                <a:schemeClr val="tx2">
                  <a:lumMod val="50000"/>
                </a:schemeClr>
              </a:solidFill>
              <a:latin typeface="Arial" panose="020B0604020202020204" pitchFamily="34" charset="0"/>
              <a:cs typeface="Arial" panose="020B0604020202020204" pitchFamily="34" charset="0"/>
            </a:rPr>
            <a:t> million revenue and contributed approximately 20.04%</a:t>
          </a:r>
          <a:r>
            <a:rPr lang="en-US" sz="1100" b="1" kern="1200" dirty="0">
              <a:solidFill>
                <a:schemeClr val="tx2">
                  <a:lumMod val="50000"/>
                </a:schemeClr>
              </a:solidFill>
              <a:latin typeface="Arial" panose="020B0604020202020204" pitchFamily="34" charset="0"/>
              <a:cs typeface="Arial" panose="020B0604020202020204" pitchFamily="34" charset="0"/>
            </a:rPr>
            <a:t> towards the total revenue.</a:t>
          </a:r>
          <a:endParaRPr lang="en-US"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533400">
            <a:lnSpc>
              <a:spcPct val="90000"/>
            </a:lnSpc>
            <a:spcBef>
              <a:spcPct val="0"/>
            </a:spcBef>
            <a:spcAft>
              <a:spcPct val="35000"/>
            </a:spcAft>
            <a:buNone/>
          </a:pPr>
          <a:endParaRPr lang="en-US"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ctr" defTabSz="533400">
            <a:lnSpc>
              <a:spcPct val="90000"/>
            </a:lnSpc>
            <a:spcBef>
              <a:spcPct val="0"/>
            </a:spcBef>
            <a:spcAft>
              <a:spcPct val="35000"/>
            </a:spcAft>
            <a:buNone/>
          </a:pPr>
          <a:endParaRPr lang="en-IN" sz="1200" b="1"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4636" y="86875"/>
        <a:ext cx="3110183" cy="2337675"/>
      </dsp:txXfrm>
    </dsp:sp>
    <dsp:sp modelId="{F64F39AE-16C6-4AFA-8DCC-A508A4B7459B}">
      <dsp:nvSpPr>
        <dsp:cNvPr id="0" name=""/>
        <dsp:cNvSpPr/>
      </dsp:nvSpPr>
      <dsp:spPr>
        <a:xfrm>
          <a:off x="3425837" y="66739"/>
          <a:ext cx="3110183" cy="2357792"/>
        </a:xfrm>
        <a:prstGeom prst="rect">
          <a:avLst/>
        </a:prstGeom>
        <a:solidFill>
          <a:schemeClr val="bg2">
            <a:lumMod val="7500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IN" sz="1200" b="1" i="0" kern="1200" dirty="0">
              <a:solidFill>
                <a:schemeClr val="tx2">
                  <a:lumMod val="60000"/>
                  <a:lumOff val="40000"/>
                </a:schemeClr>
              </a:solidFill>
              <a:latin typeface="Arial" panose="020B0604020202020204" pitchFamily="34" charset="0"/>
              <a:cs typeface="Arial" panose="020B0604020202020204" pitchFamily="34" charset="0"/>
            </a:rPr>
            <a:t>Financial Services</a:t>
          </a:r>
        </a:p>
        <a:p>
          <a:pPr marL="0" lvl="0" indent="0" algn="l" defTabSz="533400">
            <a:lnSpc>
              <a:spcPct val="90000"/>
            </a:lnSpc>
            <a:spcBef>
              <a:spcPct val="0"/>
            </a:spcBef>
            <a:spcAft>
              <a:spcPct val="35000"/>
            </a:spcAft>
            <a:buNone/>
          </a:pPr>
          <a:r>
            <a:rPr lang="en-US" sz="1200" b="0" i="0" kern="1200" dirty="0">
              <a:solidFill>
                <a:schemeClr val="tx2">
                  <a:lumMod val="75000"/>
                </a:schemeClr>
              </a:solidFill>
              <a:latin typeface="Arial" panose="020B0604020202020204" pitchFamily="34" charset="0"/>
              <a:cs typeface="Arial" panose="020B0604020202020204" pitchFamily="34" charset="0"/>
            </a:rPr>
            <a:t>Serves the banking, capital markets and insurance industries. </a:t>
          </a:r>
        </a:p>
        <a:p>
          <a:pPr marL="0" lvl="0" indent="0" algn="l" defTabSz="53340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Banking &amp; Capital Markets</a:t>
          </a:r>
          <a:endParaRPr lang="en-US" sz="12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53340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Insurance</a:t>
          </a:r>
        </a:p>
        <a:p>
          <a:pPr marL="0" lvl="0" indent="0" algn="l" defTabSz="533400">
            <a:lnSpc>
              <a:spcPct val="90000"/>
            </a:lnSpc>
            <a:spcBef>
              <a:spcPct val="0"/>
            </a:spcBef>
            <a:spcAft>
              <a:spcPct val="35000"/>
            </a:spcAft>
            <a:buNone/>
          </a:pPr>
          <a:endParaRPr lang="en-IN" sz="12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533400">
            <a:lnSpc>
              <a:spcPct val="90000"/>
            </a:lnSpc>
            <a:spcBef>
              <a:spcPct val="0"/>
            </a:spcBef>
            <a:spcAft>
              <a:spcPct val="35000"/>
            </a:spcAft>
            <a:buNone/>
          </a:pPr>
          <a:endParaRPr lang="en-US"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53340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2020, the segment reported US$</a:t>
          </a:r>
          <a:r>
            <a:rPr lang="en-IN" sz="1100" b="1" kern="1200" dirty="0">
              <a:solidFill>
                <a:schemeClr val="tx2">
                  <a:lumMod val="50000"/>
                </a:schemeClr>
              </a:solidFill>
              <a:latin typeface="Arial" panose="020B0604020202020204" pitchFamily="34" charset="0"/>
              <a:cs typeface="Arial" panose="020B0604020202020204" pitchFamily="34" charset="0"/>
            </a:rPr>
            <a:t>8,518.14 million revenue and contributed approximately 19.22</a:t>
          </a:r>
          <a:r>
            <a:rPr lang="en-US" sz="1100" b="1" kern="1200" dirty="0">
              <a:solidFill>
                <a:schemeClr val="tx2">
                  <a:lumMod val="50000"/>
                </a:schemeClr>
              </a:solidFill>
              <a:latin typeface="Arial" panose="020B0604020202020204" pitchFamily="34" charset="0"/>
              <a:cs typeface="Arial" panose="020B0604020202020204" pitchFamily="34" charset="0"/>
            </a:rPr>
            <a:t>% towards the total revenue.</a:t>
          </a:r>
          <a:endParaRPr lang="en-IN" sz="1100" b="1"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3425837" y="66739"/>
        <a:ext cx="3110183" cy="2357792"/>
      </dsp:txXfrm>
    </dsp:sp>
    <dsp:sp modelId="{38971D33-D3AA-4C11-8202-364121B03B15}">
      <dsp:nvSpPr>
        <dsp:cNvPr id="0" name=""/>
        <dsp:cNvSpPr/>
      </dsp:nvSpPr>
      <dsp:spPr>
        <a:xfrm>
          <a:off x="6847038" y="39457"/>
          <a:ext cx="3132109" cy="2375707"/>
        </a:xfrm>
        <a:prstGeom prst="rect">
          <a:avLst/>
        </a:prstGeom>
        <a:solidFill>
          <a:schemeClr val="bg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666750">
            <a:lnSpc>
              <a:spcPct val="90000"/>
            </a:lnSpc>
            <a:spcBef>
              <a:spcPct val="0"/>
            </a:spcBef>
            <a:spcAft>
              <a:spcPct val="35000"/>
            </a:spcAft>
            <a:buNone/>
          </a:pPr>
          <a:r>
            <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rPr>
            <a:t>Health &amp; Public Service</a:t>
          </a:r>
        </a:p>
        <a:p>
          <a:pPr marL="0" lvl="0" indent="0" algn="l" defTabSz="666750">
            <a:lnSpc>
              <a:spcPct val="90000"/>
            </a:lnSpc>
            <a:spcBef>
              <a:spcPct val="0"/>
            </a:spcBef>
            <a:spcAft>
              <a:spcPct val="35000"/>
            </a:spcAft>
            <a:buNone/>
          </a:pPr>
          <a:r>
            <a:rPr lang="en-US" sz="1200" b="0" i="0" kern="1200" dirty="0">
              <a:solidFill>
                <a:schemeClr val="tx2">
                  <a:lumMod val="75000"/>
                </a:schemeClr>
              </a:solidFill>
              <a:latin typeface="Arial" panose="020B0604020202020204" pitchFamily="34" charset="0"/>
              <a:cs typeface="Arial" panose="020B0604020202020204" pitchFamily="34" charset="0"/>
            </a:rPr>
            <a:t>Serves healthcare payers and providers, government departments and agencies, public service organizations, educational institutions and non-profit organizations</a:t>
          </a:r>
        </a:p>
        <a:p>
          <a:pPr marL="0" lvl="0" indent="0" algn="l" defTabSz="66675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Health</a:t>
          </a:r>
        </a:p>
        <a:p>
          <a:pPr marL="0" lvl="0" indent="0" algn="l" defTabSz="666750">
            <a:lnSpc>
              <a:spcPct val="90000"/>
            </a:lnSpc>
            <a:spcBef>
              <a:spcPct val="0"/>
            </a:spcBef>
            <a:spcAft>
              <a:spcPct val="35000"/>
            </a:spcAft>
            <a:buNone/>
          </a:pPr>
          <a:r>
            <a:rPr lang="en-IN" sz="1200" b="0" kern="1200" dirty="0">
              <a:solidFill>
                <a:schemeClr val="tx2">
                  <a:lumMod val="60000"/>
                  <a:lumOff val="40000"/>
                </a:schemeClr>
              </a:solidFill>
              <a:latin typeface="Arial" panose="020B0604020202020204" pitchFamily="34" charset="0"/>
              <a:cs typeface="Arial" panose="020B0604020202020204" pitchFamily="34" charset="0"/>
            </a:rPr>
            <a:t>Public Service</a:t>
          </a:r>
          <a:endPar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666750">
            <a:lnSpc>
              <a:spcPct val="90000"/>
            </a:lnSpc>
            <a:spcBef>
              <a:spcPct val="0"/>
            </a:spcBef>
            <a:spcAft>
              <a:spcPct val="35000"/>
            </a:spcAft>
            <a:buNone/>
          </a:pPr>
          <a:endPar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66675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2020, the segment reported US$8,023</a:t>
          </a:r>
          <a:r>
            <a:rPr lang="en-IN" sz="1100" b="1" kern="1200" dirty="0">
              <a:solidFill>
                <a:schemeClr val="tx2">
                  <a:lumMod val="50000"/>
                </a:schemeClr>
              </a:solidFill>
              <a:latin typeface="Arial" panose="020B0604020202020204" pitchFamily="34" charset="0"/>
              <a:cs typeface="Arial" panose="020B0604020202020204" pitchFamily="34" charset="0"/>
            </a:rPr>
            <a:t> million revenue and contributed approximately 18</a:t>
          </a:r>
          <a:r>
            <a:rPr lang="en-US" sz="1100" b="1" kern="1200" dirty="0">
              <a:solidFill>
                <a:schemeClr val="tx2">
                  <a:lumMod val="50000"/>
                </a:schemeClr>
              </a:solidFill>
              <a:latin typeface="Arial" panose="020B0604020202020204" pitchFamily="34" charset="0"/>
              <a:cs typeface="Arial" panose="020B0604020202020204" pitchFamily="34" charset="0"/>
            </a:rPr>
            <a:t>..10% towards the total revenue.</a:t>
          </a:r>
          <a:endPar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666750">
            <a:lnSpc>
              <a:spcPct val="90000"/>
            </a:lnSpc>
            <a:spcBef>
              <a:spcPct val="0"/>
            </a:spcBef>
            <a:spcAft>
              <a:spcPct val="35000"/>
            </a:spcAft>
            <a:buNone/>
          </a:pPr>
          <a:endParaRPr lang="en-IN" sz="1100" b="0" i="0" kern="1200" dirty="0">
            <a:solidFill>
              <a:schemeClr val="tx2">
                <a:lumMod val="75000"/>
              </a:schemeClr>
            </a:solidFill>
            <a:latin typeface="Arial" panose="020B0604020202020204" pitchFamily="34" charset="0"/>
            <a:ea typeface="+mn-ea"/>
            <a:cs typeface="Arial" panose="020B0604020202020204" pitchFamily="34" charset="0"/>
          </a:endParaRPr>
        </a:p>
        <a:p>
          <a:pPr marL="0" lvl="0" indent="0" algn="ctr" defTabSz="666750">
            <a:lnSpc>
              <a:spcPct val="90000"/>
            </a:lnSpc>
            <a:spcBef>
              <a:spcPct val="0"/>
            </a:spcBef>
            <a:spcAft>
              <a:spcPct val="35000"/>
            </a:spcAft>
            <a:buNone/>
          </a:pPr>
          <a:endParaRPr lang="en-IN" sz="1500" b="0" i="0" kern="1200" dirty="0"/>
        </a:p>
      </dsp:txBody>
      <dsp:txXfrm>
        <a:off x="6847038" y="39457"/>
        <a:ext cx="3132109" cy="2375707"/>
      </dsp:txXfrm>
    </dsp:sp>
    <dsp:sp modelId="{DEFD8498-99D7-4FE5-A490-03A89936C332}">
      <dsp:nvSpPr>
        <dsp:cNvPr id="0" name=""/>
        <dsp:cNvSpPr/>
      </dsp:nvSpPr>
      <dsp:spPr>
        <a:xfrm>
          <a:off x="1646750" y="2698415"/>
          <a:ext cx="3265474" cy="2290519"/>
        </a:xfrm>
        <a:prstGeom prst="rect">
          <a:avLst/>
        </a:prstGeom>
        <a:solidFill>
          <a:schemeClr val="bg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666750">
            <a:lnSpc>
              <a:spcPct val="90000"/>
            </a:lnSpc>
            <a:spcBef>
              <a:spcPct val="0"/>
            </a:spcBef>
            <a:spcAft>
              <a:spcPct val="35000"/>
            </a:spcAft>
            <a:buNone/>
          </a:pPr>
          <a:r>
            <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rPr>
            <a:t>Products</a:t>
          </a:r>
        </a:p>
        <a:p>
          <a:pPr marL="0" lvl="0" indent="0" algn="l" defTabSz="666750">
            <a:lnSpc>
              <a:spcPct val="90000"/>
            </a:lnSpc>
            <a:spcBef>
              <a:spcPct val="0"/>
            </a:spcBef>
            <a:spcAft>
              <a:spcPct val="35000"/>
            </a:spcAft>
            <a:buNone/>
          </a:pPr>
          <a:r>
            <a:rPr lang="en-US" sz="1200" b="0" i="0" kern="1200" dirty="0">
              <a:solidFill>
                <a:schemeClr val="tx2">
                  <a:lumMod val="75000"/>
                </a:schemeClr>
              </a:solidFill>
              <a:latin typeface="Arial" panose="020B0604020202020204" pitchFamily="34" charset="0"/>
              <a:cs typeface="Arial" panose="020B0604020202020204" pitchFamily="34" charset="0"/>
            </a:rPr>
            <a:t>Serves a set of interconnected consumer-relevant industries.</a:t>
          </a:r>
        </a:p>
        <a:p>
          <a:pPr marL="0" lvl="0" indent="0" algn="l" defTabSz="666750">
            <a:lnSpc>
              <a:spcPct val="90000"/>
            </a:lnSpc>
            <a:spcBef>
              <a:spcPct val="0"/>
            </a:spcBef>
            <a:spcAft>
              <a:spcPct val="35000"/>
            </a:spcAft>
            <a:buNone/>
          </a:pPr>
          <a:endParaRPr lang="en-US" sz="12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666750">
            <a:lnSpc>
              <a:spcPct val="90000"/>
            </a:lnSpc>
            <a:spcBef>
              <a:spcPct val="0"/>
            </a:spcBef>
            <a:spcAft>
              <a:spcPct val="35000"/>
            </a:spcAft>
            <a:buNone/>
          </a:pPr>
          <a:r>
            <a:rPr lang="en-US" sz="1200" b="0" i="0" kern="1200" dirty="0">
              <a:solidFill>
                <a:schemeClr val="tx2">
                  <a:lumMod val="60000"/>
                  <a:lumOff val="40000"/>
                </a:schemeClr>
              </a:solidFill>
              <a:latin typeface="Arial" panose="020B0604020202020204" pitchFamily="34" charset="0"/>
              <a:cs typeface="Arial" panose="020B0604020202020204" pitchFamily="34" charset="0"/>
            </a:rPr>
            <a:t>Consumer Goods, Retail &amp; Travel Services</a:t>
          </a:r>
        </a:p>
        <a:p>
          <a:pPr marL="0" lvl="0" indent="0" algn="l" defTabSz="66675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Industrial</a:t>
          </a:r>
        </a:p>
        <a:p>
          <a:pPr marL="0" lvl="0" indent="0" algn="l" defTabSz="666750">
            <a:lnSpc>
              <a:spcPct val="90000"/>
            </a:lnSpc>
            <a:spcBef>
              <a:spcPct val="0"/>
            </a:spcBef>
            <a:spcAft>
              <a:spcPct val="35000"/>
            </a:spcAft>
            <a:buNone/>
          </a:pPr>
          <a:endParaRPr lang="en-IN"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algn="l" defTabSz="53340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2020, the segment reported US$12,272 </a:t>
          </a:r>
          <a:r>
            <a:rPr lang="en-IN" sz="1100" b="1" kern="1200" dirty="0">
              <a:solidFill>
                <a:schemeClr val="tx2">
                  <a:lumMod val="50000"/>
                </a:schemeClr>
              </a:solidFill>
              <a:latin typeface="Arial" panose="020B0604020202020204" pitchFamily="34" charset="0"/>
              <a:cs typeface="Arial" panose="020B0604020202020204" pitchFamily="34" charset="0"/>
            </a:rPr>
            <a:t>million revenue and contributed approximately 27.69</a:t>
          </a:r>
          <a:r>
            <a:rPr lang="en-US" sz="1100" b="1" kern="1200" dirty="0">
              <a:solidFill>
                <a:schemeClr val="tx2">
                  <a:lumMod val="50000"/>
                </a:schemeClr>
              </a:solidFill>
              <a:latin typeface="Arial" panose="020B0604020202020204" pitchFamily="34" charset="0"/>
              <a:cs typeface="Arial" panose="020B0604020202020204" pitchFamily="34" charset="0"/>
            </a:rPr>
            <a:t>% towards the total revenue</a:t>
          </a:r>
          <a:endParaRPr lang="en-IN" sz="1100"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1646750" y="2698415"/>
        <a:ext cx="3265474" cy="2290519"/>
      </dsp:txXfrm>
    </dsp:sp>
    <dsp:sp modelId="{65ABDD17-771E-4324-9ED8-6B16FEB7B6D5}">
      <dsp:nvSpPr>
        <dsp:cNvPr id="0" name=""/>
        <dsp:cNvSpPr/>
      </dsp:nvSpPr>
      <dsp:spPr>
        <a:xfrm>
          <a:off x="5223243" y="2698415"/>
          <a:ext cx="3113790" cy="2290519"/>
        </a:xfrm>
        <a:prstGeom prst="rect">
          <a:avLst/>
        </a:prstGeom>
        <a:solidFill>
          <a:schemeClr val="bg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rPr>
            <a:t>Resources</a:t>
          </a:r>
        </a:p>
        <a:p>
          <a:pPr marL="0" lvl="0" indent="0" algn="l" defTabSz="533400">
            <a:lnSpc>
              <a:spcPct val="90000"/>
            </a:lnSpc>
            <a:spcBef>
              <a:spcPct val="0"/>
            </a:spcBef>
            <a:spcAft>
              <a:spcPct val="35000"/>
            </a:spcAft>
            <a:buNone/>
          </a:pPr>
          <a:r>
            <a:rPr lang="en-US" sz="1200" b="0" i="0" kern="1200" dirty="0">
              <a:solidFill>
                <a:schemeClr val="tx2">
                  <a:lumMod val="75000"/>
                </a:schemeClr>
              </a:solidFill>
              <a:latin typeface="Arial" panose="020B0604020202020204" pitchFamily="34" charset="0"/>
              <a:cs typeface="Arial" panose="020B0604020202020204" pitchFamily="34" charset="0"/>
            </a:rPr>
            <a:t>Serves the chemicals, energy, forest products, metals and mining, utilities and related industries</a:t>
          </a:r>
        </a:p>
        <a:p>
          <a:pPr marL="0" lvl="0" indent="0" algn="l" defTabSz="53340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Chemicals &amp; Natural Resources</a:t>
          </a:r>
        </a:p>
        <a:p>
          <a:pPr marL="0" lvl="0" indent="0" algn="l" defTabSz="53340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Energy</a:t>
          </a:r>
        </a:p>
        <a:p>
          <a:pPr marL="0" lvl="0" indent="0" algn="l" defTabSz="53340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Utilities</a:t>
          </a:r>
        </a:p>
        <a:p>
          <a:pPr marL="0" lvl="0" indent="0" algn="l" defTabSz="533400">
            <a:lnSpc>
              <a:spcPct val="90000"/>
            </a:lnSpc>
            <a:spcBef>
              <a:spcPct val="0"/>
            </a:spcBef>
            <a:spcAft>
              <a:spcPct val="35000"/>
            </a:spcAft>
            <a:buNone/>
          </a:pPr>
          <a:endParaRPr lang="en-IN"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53340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2020, the segment reported US$6,612</a:t>
          </a:r>
          <a:r>
            <a:rPr lang="en-IN" sz="1100" b="1" kern="1200" dirty="0">
              <a:solidFill>
                <a:schemeClr val="tx2">
                  <a:lumMod val="50000"/>
                </a:schemeClr>
              </a:solidFill>
              <a:latin typeface="Arial" panose="020B0604020202020204" pitchFamily="34" charset="0"/>
              <a:cs typeface="Arial" panose="020B0604020202020204" pitchFamily="34" charset="0"/>
            </a:rPr>
            <a:t> million revenue and contributed approximately 14.92</a:t>
          </a:r>
          <a:r>
            <a:rPr lang="en-US" sz="1100" b="1" kern="1200" dirty="0">
              <a:solidFill>
                <a:schemeClr val="tx2">
                  <a:lumMod val="50000"/>
                </a:schemeClr>
              </a:solidFill>
              <a:latin typeface="Arial" panose="020B0604020202020204" pitchFamily="34" charset="0"/>
              <a:cs typeface="Arial" panose="020B0604020202020204" pitchFamily="34" charset="0"/>
            </a:rPr>
            <a:t>% towards the total revenue</a:t>
          </a:r>
          <a:endParaRPr lang="en-IN" sz="1100" b="1"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5223243" y="2698415"/>
        <a:ext cx="3113790" cy="229051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A0C50-A9B4-4D8C-83A0-7651777793DA}">
      <dsp:nvSpPr>
        <dsp:cNvPr id="0" name=""/>
        <dsp:cNvSpPr/>
      </dsp:nvSpPr>
      <dsp:spPr>
        <a:xfrm>
          <a:off x="2051442" y="0"/>
          <a:ext cx="5647541" cy="5743574"/>
        </a:xfrm>
        <a:prstGeom prst="diamond">
          <a:avLst/>
        </a:prstGeom>
        <a:solidFill>
          <a:schemeClr val="dk2">
            <a:tint val="40000"/>
            <a:hueOff val="0"/>
            <a:satOff val="0"/>
            <a:lumOff val="0"/>
            <a:alphaOff val="0"/>
          </a:schemeClr>
        </a:solidFill>
        <a:ln w="9525"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82B73959-19D3-4747-9215-4AEA24B256DD}">
      <dsp:nvSpPr>
        <dsp:cNvPr id="0" name=""/>
        <dsp:cNvSpPr/>
      </dsp:nvSpPr>
      <dsp:spPr>
        <a:xfrm>
          <a:off x="2597081" y="593655"/>
          <a:ext cx="2239993" cy="2239993"/>
        </a:xfrm>
        <a:prstGeom prst="roundRect">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IN" sz="2000" b="1" kern="1200" dirty="0">
              <a:solidFill>
                <a:schemeClr val="tx2">
                  <a:lumMod val="75000"/>
                </a:schemeClr>
              </a:solidFill>
              <a:latin typeface="Arial" panose="020B0604020202020204" pitchFamily="34" charset="0"/>
              <a:cs typeface="Arial" panose="020B0604020202020204" pitchFamily="34" charset="0"/>
            </a:rPr>
            <a:t>Strength</a:t>
          </a:r>
        </a:p>
        <a:p>
          <a:pPr marL="0" lvl="0" indent="0" algn="l" defTabSz="889000">
            <a:lnSpc>
              <a:spcPct val="90000"/>
            </a:lnSpc>
            <a:spcBef>
              <a:spcPct val="0"/>
            </a:spcBef>
            <a:spcAft>
              <a:spcPct val="35000"/>
            </a:spcAft>
            <a:buNone/>
          </a:pPr>
          <a:r>
            <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rPr>
            <a:t>Strong Financial Performance </a:t>
          </a:r>
        </a:p>
        <a:p>
          <a:pPr marL="0" lvl="0" indent="0" algn="l" defTabSz="889000">
            <a:lnSpc>
              <a:spcPct val="90000"/>
            </a:lnSpc>
            <a:spcBef>
              <a:spcPct val="0"/>
            </a:spcBef>
            <a:spcAft>
              <a:spcPct val="35000"/>
            </a:spcAft>
            <a:buNone/>
          </a:pP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r>
            <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rPr>
            <a:t>Strong Clientele base</a:t>
          </a:r>
        </a:p>
        <a:p>
          <a:pPr marL="0" lvl="0" indent="0" algn="l" defTabSz="889000">
            <a:lnSpc>
              <a:spcPct val="90000"/>
            </a:lnSpc>
            <a:spcBef>
              <a:spcPct val="0"/>
            </a:spcBef>
            <a:spcAft>
              <a:spcPct val="35000"/>
            </a:spcAft>
            <a:buNone/>
          </a:pP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r>
            <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rPr>
            <a:t>Wide end-user markets </a:t>
          </a:r>
          <a:endParaRPr lang="en-IN" sz="2000" b="1" kern="1200" dirty="0">
            <a:solidFill>
              <a:schemeClr val="tx2">
                <a:lumMod val="75000"/>
              </a:schemeClr>
            </a:solidFill>
            <a:latin typeface="Arial" panose="020B0604020202020204" pitchFamily="34" charset="0"/>
            <a:cs typeface="Arial" panose="020B0604020202020204" pitchFamily="34" charset="0"/>
          </a:endParaRPr>
        </a:p>
      </dsp:txBody>
      <dsp:txXfrm>
        <a:off x="2706428" y="703002"/>
        <a:ext cx="2021299" cy="2021299"/>
      </dsp:txXfrm>
    </dsp:sp>
    <dsp:sp modelId="{766EC3EE-85EB-4478-853C-5D8C0D19144A}">
      <dsp:nvSpPr>
        <dsp:cNvPr id="0" name=""/>
        <dsp:cNvSpPr/>
      </dsp:nvSpPr>
      <dsp:spPr>
        <a:xfrm>
          <a:off x="5009382" y="593655"/>
          <a:ext cx="2239993" cy="2239993"/>
        </a:xfrm>
        <a:prstGeom prst="roundRect">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IN" sz="2000" b="1" kern="1200" dirty="0">
              <a:solidFill>
                <a:srgbClr val="82FFFF">
                  <a:lumMod val="75000"/>
                </a:srgbClr>
              </a:solidFill>
              <a:latin typeface="Arial" panose="020B0604020202020204" pitchFamily="34" charset="0"/>
              <a:ea typeface="+mn-ea"/>
              <a:cs typeface="Arial" panose="020B0604020202020204" pitchFamily="34" charset="0"/>
            </a:rPr>
            <a:t>Weakness</a:t>
          </a:r>
        </a:p>
        <a:p>
          <a:pPr marL="0" lvl="0" indent="0" algn="l" defTabSz="889000">
            <a:lnSpc>
              <a:spcPct val="90000"/>
            </a:lnSpc>
            <a:spcBef>
              <a:spcPct val="0"/>
            </a:spcBef>
            <a:spcAft>
              <a:spcPct val="35000"/>
            </a:spcAft>
            <a:buNone/>
          </a:pPr>
          <a:r>
            <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rPr>
            <a:t>North America segment accounts  52.6% of the company’s total revenue</a:t>
          </a:r>
        </a:p>
        <a:p>
          <a:pPr marL="0" lvl="0" indent="0" algn="l" defTabSz="889000">
            <a:lnSpc>
              <a:spcPct val="90000"/>
            </a:lnSpc>
            <a:spcBef>
              <a:spcPct val="0"/>
            </a:spcBef>
            <a:spcAft>
              <a:spcPct val="35000"/>
            </a:spcAft>
            <a:buNone/>
          </a:pPr>
          <a:endParaRPr lang="en-US" sz="12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889000">
            <a:lnSpc>
              <a:spcPct val="90000"/>
            </a:lnSpc>
            <a:spcBef>
              <a:spcPct val="0"/>
            </a:spcBef>
            <a:spcAft>
              <a:spcPct val="35000"/>
            </a:spcAft>
            <a:buNone/>
          </a:pPr>
          <a:r>
            <a:rPr lang="en-US" sz="1200" b="0" i="0" kern="1200" dirty="0">
              <a:solidFill>
                <a:schemeClr val="tx2">
                  <a:lumMod val="60000"/>
                  <a:lumOff val="40000"/>
                </a:schemeClr>
              </a:solidFill>
              <a:latin typeface="Arial" panose="020B0604020202020204" pitchFamily="34" charset="0"/>
              <a:cs typeface="Arial" panose="020B0604020202020204" pitchFamily="34" charset="0"/>
            </a:rPr>
            <a:t>Europe operating income decreased due to lower consulting contract profitability</a:t>
          </a:r>
          <a:endParaRPr lang="en-IN" sz="1200" b="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endParaRPr lang="en-IN" sz="1400" b="0" kern="1200" dirty="0">
            <a:solidFill>
              <a:schemeClr val="tx2">
                <a:lumMod val="40000"/>
                <a:lumOff val="60000"/>
              </a:schemeClr>
            </a:solidFill>
            <a:latin typeface="Arial" panose="020B0604020202020204" pitchFamily="34" charset="0"/>
            <a:ea typeface="+mn-ea"/>
            <a:cs typeface="Arial" panose="020B0604020202020204" pitchFamily="34" charset="0"/>
          </a:endParaRPr>
        </a:p>
      </dsp:txBody>
      <dsp:txXfrm>
        <a:off x="5118729" y="703002"/>
        <a:ext cx="2021299" cy="2021299"/>
      </dsp:txXfrm>
    </dsp:sp>
    <dsp:sp modelId="{F6FB47B8-3BEC-41D1-8239-139D20DE2378}">
      <dsp:nvSpPr>
        <dsp:cNvPr id="0" name=""/>
        <dsp:cNvSpPr/>
      </dsp:nvSpPr>
      <dsp:spPr>
        <a:xfrm>
          <a:off x="2597081" y="3005956"/>
          <a:ext cx="2239993" cy="2239993"/>
        </a:xfrm>
        <a:prstGeom prst="roundRect">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IN" sz="2000" b="1" kern="1200" dirty="0">
              <a:solidFill>
                <a:srgbClr val="82FFFF">
                  <a:lumMod val="75000"/>
                </a:srgbClr>
              </a:solidFill>
              <a:latin typeface="Arial" panose="020B0604020202020204" pitchFamily="34" charset="0"/>
              <a:ea typeface="+mn-ea"/>
              <a:cs typeface="Arial" panose="020B0604020202020204" pitchFamily="34" charset="0"/>
            </a:rPr>
            <a:t>Opportunity</a:t>
          </a:r>
        </a:p>
        <a:p>
          <a:pPr marL="0" lvl="0" indent="0" algn="l" defTabSz="889000">
            <a:lnSpc>
              <a:spcPct val="90000"/>
            </a:lnSpc>
            <a:spcBef>
              <a:spcPct val="0"/>
            </a:spcBef>
            <a:spcAft>
              <a:spcPct val="35000"/>
            </a:spcAft>
            <a:buNone/>
          </a:pPr>
          <a:r>
            <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rPr>
            <a:t>Strategic partnership to expand the business operations</a:t>
          </a:r>
        </a:p>
        <a:p>
          <a:pPr marL="0" lvl="0" indent="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r>
            <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rPr>
            <a:t>34 strategic acquisitions in 2020</a:t>
          </a:r>
        </a:p>
        <a:p>
          <a:pPr marL="0" lvl="0" indent="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r>
            <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rPr>
            <a:t>Growing demand for Digital Transformation </a:t>
          </a:r>
        </a:p>
        <a:p>
          <a:pPr marL="0" lvl="0" indent="0" algn="l" defTabSz="889000">
            <a:lnSpc>
              <a:spcPct val="90000"/>
            </a:lnSpc>
            <a:spcBef>
              <a:spcPct val="0"/>
            </a:spcBef>
            <a:spcAft>
              <a:spcPct val="35000"/>
            </a:spcAft>
            <a:buNone/>
          </a:pPr>
          <a:endParaRPr lang="en-IN" sz="1200" b="0" i="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endParaRPr lang="en-US" sz="1200" b="0" i="0" kern="1200" dirty="0">
            <a:solidFill>
              <a:schemeClr val="tx2">
                <a:lumMod val="40000"/>
                <a:lumOff val="60000"/>
              </a:schemeClr>
            </a:solidFill>
            <a:latin typeface="Arial" panose="020B0604020202020204" pitchFamily="34" charset="0"/>
            <a:cs typeface="Arial" panose="020B0604020202020204" pitchFamily="34" charset="0"/>
          </a:endParaRPr>
        </a:p>
        <a:p>
          <a:pPr marL="0" lvl="0" indent="0" algn="l" defTabSz="889000">
            <a:lnSpc>
              <a:spcPct val="90000"/>
            </a:lnSpc>
            <a:spcBef>
              <a:spcPct val="0"/>
            </a:spcBef>
            <a:spcAft>
              <a:spcPct val="35000"/>
            </a:spcAft>
            <a:buNone/>
          </a:pP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dsp:txBody>
      <dsp:txXfrm>
        <a:off x="2706428" y="3115303"/>
        <a:ext cx="2021299" cy="2021299"/>
      </dsp:txXfrm>
    </dsp:sp>
    <dsp:sp modelId="{8FDAD7F3-0AC5-4095-8292-12ACBA1A648C}">
      <dsp:nvSpPr>
        <dsp:cNvPr id="0" name=""/>
        <dsp:cNvSpPr/>
      </dsp:nvSpPr>
      <dsp:spPr>
        <a:xfrm>
          <a:off x="5009382" y="3005956"/>
          <a:ext cx="2239993" cy="2239993"/>
        </a:xfrm>
        <a:prstGeom prst="roundRect">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IN" sz="2000" b="1" kern="1200" dirty="0">
              <a:solidFill>
                <a:srgbClr val="82FFFF">
                  <a:lumMod val="75000"/>
                </a:srgbClr>
              </a:solidFill>
              <a:latin typeface="Arial" panose="020B0604020202020204" pitchFamily="34" charset="0"/>
              <a:ea typeface="+mn-ea"/>
              <a:cs typeface="Arial" panose="020B0604020202020204" pitchFamily="34" charset="0"/>
            </a:rPr>
            <a:t>Threat</a:t>
          </a:r>
        </a:p>
        <a:p>
          <a:pPr marL="0" lvl="0" indent="0" algn="l" defTabSz="889000">
            <a:lnSpc>
              <a:spcPct val="90000"/>
            </a:lnSpc>
            <a:spcBef>
              <a:spcPct val="0"/>
            </a:spcBef>
            <a:spcAft>
              <a:spcPct val="35000"/>
            </a:spcAft>
            <a:buNone/>
          </a:pPr>
          <a:r>
            <a:rPr lang="en-IN" sz="1200" b="0" i="0" kern="1200" dirty="0">
              <a:latin typeface="Arial" panose="020B0604020202020204" pitchFamily="34" charset="0"/>
              <a:cs typeface="Arial" panose="020B0604020202020204" pitchFamily="34" charset="0"/>
            </a:rPr>
            <a:t>Intense competition and consolidation in industry</a:t>
          </a:r>
        </a:p>
        <a:p>
          <a:pPr marL="0" lvl="0" indent="0" algn="l" defTabSz="889000">
            <a:lnSpc>
              <a:spcPct val="90000"/>
            </a:lnSpc>
            <a:spcBef>
              <a:spcPct val="0"/>
            </a:spcBef>
            <a:spcAft>
              <a:spcPct val="35000"/>
            </a:spcAft>
            <a:buNone/>
          </a:pPr>
          <a:endParaRPr lang="en-IN" sz="1200" b="0" i="0" kern="1200" dirty="0">
            <a:latin typeface="Arial" panose="020B0604020202020204" pitchFamily="34" charset="0"/>
            <a:cs typeface="Arial" panose="020B0604020202020204" pitchFamily="34" charset="0"/>
          </a:endParaRPr>
        </a:p>
        <a:p>
          <a:pPr marL="0" lvl="0" indent="0" algn="l" defTabSz="889000">
            <a:lnSpc>
              <a:spcPct val="90000"/>
            </a:lnSpc>
            <a:spcBef>
              <a:spcPct val="0"/>
            </a:spcBef>
            <a:spcAft>
              <a:spcPct val="35000"/>
            </a:spcAft>
            <a:buNone/>
          </a:pPr>
          <a:r>
            <a:rPr lang="en-IN" sz="1200" b="0" i="0" kern="1200" dirty="0">
              <a:latin typeface="Arial" panose="020B0604020202020204" pitchFamily="34" charset="0"/>
              <a:cs typeface="Arial" panose="020B0604020202020204" pitchFamily="34" charset="0"/>
            </a:rPr>
            <a:t>Lack of skilled workforce</a:t>
          </a:r>
        </a:p>
        <a:p>
          <a:pPr marL="0" lvl="0" indent="0" algn="l" defTabSz="889000">
            <a:lnSpc>
              <a:spcPct val="90000"/>
            </a:lnSpc>
            <a:spcBef>
              <a:spcPct val="0"/>
            </a:spcBef>
            <a:spcAft>
              <a:spcPct val="35000"/>
            </a:spcAft>
            <a:buNone/>
          </a:pPr>
          <a:endParaRPr lang="en-IN" sz="1200" b="0" i="0" kern="1200" dirty="0">
            <a:latin typeface="Arial" panose="020B0604020202020204" pitchFamily="34" charset="0"/>
            <a:cs typeface="Arial" panose="020B0604020202020204" pitchFamily="34" charset="0"/>
          </a:endParaRPr>
        </a:p>
        <a:p>
          <a:pPr marL="0" lvl="0" indent="0" algn="l" defTabSz="889000">
            <a:lnSpc>
              <a:spcPct val="90000"/>
            </a:lnSpc>
            <a:spcBef>
              <a:spcPct val="0"/>
            </a:spcBef>
            <a:spcAft>
              <a:spcPct val="35000"/>
            </a:spcAft>
            <a:buNone/>
          </a:pPr>
          <a:r>
            <a:rPr lang="en-IN" sz="1200" b="0" i="0" kern="1200" dirty="0">
              <a:latin typeface="Arial" panose="020B0604020202020204" pitchFamily="34" charset="0"/>
              <a:cs typeface="Arial" panose="020B0604020202020204" pitchFamily="34" charset="0"/>
            </a:rPr>
            <a:t>Technological obsolescence</a:t>
          </a:r>
          <a:endParaRPr lang="en-IN" sz="2000" b="1" kern="1200" dirty="0">
            <a:solidFill>
              <a:srgbClr val="82FFFF">
                <a:lumMod val="75000"/>
              </a:srgbClr>
            </a:solidFill>
            <a:latin typeface="Arial" panose="020B0604020202020204" pitchFamily="34" charset="0"/>
            <a:ea typeface="+mn-ea"/>
            <a:cs typeface="Arial" panose="020B0604020202020204" pitchFamily="34" charset="0"/>
          </a:endParaRPr>
        </a:p>
      </dsp:txBody>
      <dsp:txXfrm>
        <a:off x="5118729" y="3115303"/>
        <a:ext cx="2021299" cy="202129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4766C3-7947-4A11-9186-F53B395A7CCF}">
      <dsp:nvSpPr>
        <dsp:cNvPr id="0" name=""/>
        <dsp:cNvSpPr/>
      </dsp:nvSpPr>
      <dsp:spPr>
        <a:xfrm>
          <a:off x="962263" y="66988"/>
          <a:ext cx="3156236" cy="2279799"/>
        </a:xfrm>
        <a:prstGeom prst="rect">
          <a:avLst/>
        </a:prstGeom>
        <a:solidFill>
          <a:schemeClr val="bg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IN" sz="1200" b="1" i="0" kern="1200" dirty="0">
              <a:solidFill>
                <a:schemeClr val="tx2">
                  <a:lumMod val="60000"/>
                  <a:lumOff val="40000"/>
                </a:schemeClr>
              </a:solidFill>
              <a:latin typeface="Arial" panose="020B0604020202020204" pitchFamily="34" charset="0"/>
              <a:cs typeface="Arial" panose="020B0604020202020204" pitchFamily="34" charset="0"/>
            </a:rPr>
            <a:t>Financial Services</a:t>
          </a:r>
        </a:p>
        <a:p>
          <a:pPr marL="0" lvl="0" indent="0" algn="l" defTabSz="533400">
            <a:lnSpc>
              <a:spcPct val="90000"/>
            </a:lnSpc>
            <a:spcBef>
              <a:spcPct val="0"/>
            </a:spcBef>
            <a:spcAft>
              <a:spcPct val="35000"/>
            </a:spcAft>
            <a:buNone/>
          </a:pPr>
          <a:r>
            <a:rPr lang="en-US" sz="1200" b="0" i="0" kern="1200" dirty="0">
              <a:solidFill>
                <a:schemeClr val="tx2">
                  <a:lumMod val="75000"/>
                </a:schemeClr>
              </a:solidFill>
              <a:latin typeface="Arial" panose="020B0604020202020204" pitchFamily="34" charset="0"/>
              <a:cs typeface="Arial" panose="020B0604020202020204" pitchFamily="34" charset="0"/>
            </a:rPr>
            <a:t>Serves banking, capital markets and insurance companies</a:t>
          </a:r>
        </a:p>
        <a:p>
          <a:pPr marL="0" lvl="0" indent="0" algn="l" defTabSz="533400">
            <a:lnSpc>
              <a:spcPct val="90000"/>
            </a:lnSpc>
            <a:spcBef>
              <a:spcPct val="0"/>
            </a:spcBef>
            <a:spcAft>
              <a:spcPct val="35000"/>
            </a:spcAft>
            <a:buNone/>
          </a:pPr>
          <a:endParaRPr lang="en-IN" sz="12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53340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Banking</a:t>
          </a:r>
        </a:p>
        <a:p>
          <a:pPr marL="0" lvl="0" indent="0" defTabSz="53340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Insurance</a:t>
          </a:r>
        </a:p>
        <a:p>
          <a:pPr marL="0" lvl="0" indent="0" defTabSz="533400">
            <a:lnSpc>
              <a:spcPct val="90000"/>
            </a:lnSpc>
            <a:spcBef>
              <a:spcPct val="0"/>
            </a:spcBef>
            <a:spcAft>
              <a:spcPct val="35000"/>
            </a:spcAft>
            <a:buNone/>
          </a:pPr>
          <a:endParaRPr lang="en-IN" sz="12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defTabSz="53340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2020, the segment reported US$8,883.17</a:t>
          </a:r>
          <a:r>
            <a:rPr lang="en-IN" sz="1100" b="1" kern="1200" dirty="0">
              <a:solidFill>
                <a:schemeClr val="tx2">
                  <a:lumMod val="50000"/>
                </a:schemeClr>
              </a:solidFill>
              <a:latin typeface="Arial" panose="020B0604020202020204" pitchFamily="34" charset="0"/>
              <a:cs typeface="Arial" panose="020B0604020202020204" pitchFamily="34" charset="0"/>
            </a:rPr>
            <a:t> million revenue and contributed approximately 20.04%</a:t>
          </a:r>
          <a:r>
            <a:rPr lang="en-US" sz="1100" b="1" kern="1200" dirty="0">
              <a:solidFill>
                <a:schemeClr val="tx2">
                  <a:lumMod val="50000"/>
                </a:schemeClr>
              </a:solidFill>
              <a:latin typeface="Arial" panose="020B0604020202020204" pitchFamily="34" charset="0"/>
              <a:cs typeface="Arial" panose="020B0604020202020204" pitchFamily="34" charset="0"/>
            </a:rPr>
            <a:t> towards the total revenue.</a:t>
          </a:r>
          <a:endParaRPr lang="en-US"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533400">
            <a:lnSpc>
              <a:spcPct val="90000"/>
            </a:lnSpc>
            <a:spcBef>
              <a:spcPct val="0"/>
            </a:spcBef>
            <a:spcAft>
              <a:spcPct val="35000"/>
            </a:spcAft>
            <a:buNone/>
          </a:pPr>
          <a:endParaRPr lang="en-US"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ctr" defTabSz="533400">
            <a:lnSpc>
              <a:spcPct val="90000"/>
            </a:lnSpc>
            <a:spcBef>
              <a:spcPct val="0"/>
            </a:spcBef>
            <a:spcAft>
              <a:spcPct val="35000"/>
            </a:spcAft>
            <a:buNone/>
          </a:pPr>
          <a:endParaRPr lang="en-IN" sz="1200" b="1"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962263" y="66988"/>
        <a:ext cx="3156236" cy="2279799"/>
      </dsp:txXfrm>
    </dsp:sp>
    <dsp:sp modelId="{F64F39AE-16C6-4AFA-8DCC-A508A4B7459B}">
      <dsp:nvSpPr>
        <dsp:cNvPr id="0" name=""/>
        <dsp:cNvSpPr/>
      </dsp:nvSpPr>
      <dsp:spPr>
        <a:xfrm>
          <a:off x="4421818" y="47351"/>
          <a:ext cx="3113802" cy="2299417"/>
        </a:xfrm>
        <a:prstGeom prst="rect">
          <a:avLst/>
        </a:prstGeom>
        <a:solidFill>
          <a:schemeClr val="bg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IN" sz="1200" b="1" i="0" kern="1200" dirty="0">
              <a:solidFill>
                <a:schemeClr val="tx2">
                  <a:lumMod val="60000"/>
                  <a:lumOff val="40000"/>
                </a:schemeClr>
              </a:solidFill>
              <a:latin typeface="Arial" panose="020B0604020202020204" pitchFamily="34" charset="0"/>
              <a:cs typeface="Arial" panose="020B0604020202020204" pitchFamily="34" charset="0"/>
            </a:rPr>
            <a:t>Healthcare </a:t>
          </a:r>
        </a:p>
        <a:p>
          <a:pPr marL="0" lvl="0" indent="0" algn="l" defTabSz="533400">
            <a:lnSpc>
              <a:spcPct val="90000"/>
            </a:lnSpc>
            <a:spcBef>
              <a:spcPct val="0"/>
            </a:spcBef>
            <a:spcAft>
              <a:spcPct val="35000"/>
            </a:spcAft>
            <a:buNone/>
          </a:pPr>
          <a:r>
            <a:rPr lang="en-US" sz="1200" b="0" i="0" kern="1200" dirty="0">
              <a:solidFill>
                <a:schemeClr val="tx2">
                  <a:lumMod val="75000"/>
                </a:schemeClr>
              </a:solidFill>
              <a:latin typeface="Arial" panose="020B0604020202020204" pitchFamily="34" charset="0"/>
              <a:cs typeface="Arial" panose="020B0604020202020204" pitchFamily="34" charset="0"/>
            </a:rPr>
            <a:t>Serves healthcare providers, life sciences companies including pharmaceutical, biotech and medical device companies.</a:t>
          </a:r>
        </a:p>
        <a:p>
          <a:pPr marL="0" lvl="0" indent="0" algn="l" defTabSz="533400">
            <a:lnSpc>
              <a:spcPct val="90000"/>
            </a:lnSpc>
            <a:spcBef>
              <a:spcPct val="0"/>
            </a:spcBef>
            <a:spcAft>
              <a:spcPct val="35000"/>
            </a:spcAft>
            <a:buNone/>
          </a:pPr>
          <a:endParaRPr lang="en-IN" sz="12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defTabSz="53340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Healthcare</a:t>
          </a:r>
        </a:p>
        <a:p>
          <a:pPr marL="0" lvl="0" indent="0" defTabSz="53340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Life Sciences</a:t>
          </a:r>
        </a:p>
        <a:p>
          <a:pPr marL="0" lvl="0" indent="0" algn="l" defTabSz="533400">
            <a:lnSpc>
              <a:spcPct val="90000"/>
            </a:lnSpc>
            <a:spcBef>
              <a:spcPct val="0"/>
            </a:spcBef>
            <a:spcAft>
              <a:spcPct val="35000"/>
            </a:spcAft>
            <a:buNone/>
          </a:pPr>
          <a:endParaRPr lang="en-US"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53340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2020, the segment reported US$</a:t>
          </a:r>
          <a:r>
            <a:rPr lang="en-IN" sz="1100" b="1" kern="1200" dirty="0">
              <a:solidFill>
                <a:schemeClr val="tx2">
                  <a:lumMod val="50000"/>
                </a:schemeClr>
              </a:solidFill>
              <a:latin typeface="Arial" panose="020B0604020202020204" pitchFamily="34" charset="0"/>
              <a:cs typeface="Arial" panose="020B0604020202020204" pitchFamily="34" charset="0"/>
            </a:rPr>
            <a:t>8,518.14 million revenue and contributed approximately 19.22</a:t>
          </a:r>
          <a:r>
            <a:rPr lang="en-US" sz="1100" b="1" kern="1200" dirty="0">
              <a:solidFill>
                <a:schemeClr val="tx2">
                  <a:lumMod val="50000"/>
                </a:schemeClr>
              </a:solidFill>
              <a:latin typeface="Arial" panose="020B0604020202020204" pitchFamily="34" charset="0"/>
              <a:cs typeface="Arial" panose="020B0604020202020204" pitchFamily="34" charset="0"/>
            </a:rPr>
            <a:t>% towards the total revenue.</a:t>
          </a:r>
          <a:endParaRPr lang="en-IN" sz="1100" b="1"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4421818" y="47351"/>
        <a:ext cx="3113802" cy="2299417"/>
      </dsp:txXfrm>
    </dsp:sp>
    <dsp:sp modelId="{38971D33-D3AA-4C11-8202-364121B03B15}">
      <dsp:nvSpPr>
        <dsp:cNvPr id="0" name=""/>
        <dsp:cNvSpPr/>
      </dsp:nvSpPr>
      <dsp:spPr>
        <a:xfrm>
          <a:off x="964902" y="2607536"/>
          <a:ext cx="3191088" cy="2316888"/>
        </a:xfrm>
        <a:prstGeom prst="rect">
          <a:avLst/>
        </a:prstGeom>
        <a:solidFill>
          <a:schemeClr val="bg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666750">
            <a:lnSpc>
              <a:spcPct val="90000"/>
            </a:lnSpc>
            <a:spcBef>
              <a:spcPct val="0"/>
            </a:spcBef>
            <a:spcAft>
              <a:spcPct val="35000"/>
            </a:spcAft>
            <a:buNone/>
          </a:pPr>
          <a:r>
            <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rPr>
            <a:t>Products and Resources</a:t>
          </a:r>
        </a:p>
        <a:p>
          <a:pPr marL="0" lvl="0" indent="0" algn="l" defTabSz="666750">
            <a:lnSpc>
              <a:spcPct val="90000"/>
            </a:lnSpc>
            <a:spcBef>
              <a:spcPct val="0"/>
            </a:spcBef>
            <a:spcAft>
              <a:spcPct val="35000"/>
            </a:spcAft>
            <a:buNone/>
          </a:pPr>
          <a:r>
            <a:rPr lang="en-US" sz="1200" b="0" i="0" kern="1200" dirty="0">
              <a:solidFill>
                <a:schemeClr val="tx2">
                  <a:lumMod val="75000"/>
                </a:schemeClr>
              </a:solidFill>
              <a:latin typeface="Arial" panose="020B0604020202020204" pitchFamily="34" charset="0"/>
              <a:cs typeface="Arial" panose="020B0604020202020204" pitchFamily="34" charset="0"/>
            </a:rPr>
            <a:t>Serves manufacturers, retailers and travel and hospitality, logistics, energy and utility companies.</a:t>
          </a:r>
        </a:p>
        <a:p>
          <a:pPr marL="0" lvl="0" indent="0" algn="l" defTabSz="66675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Retail and Consumer Goods</a:t>
          </a:r>
        </a:p>
        <a:p>
          <a:pPr>
            <a:spcBef>
              <a:spcPct val="0"/>
            </a:spcBef>
            <a:buNone/>
          </a:pPr>
          <a:r>
            <a:rPr lang="en-US" sz="1200" b="0" i="0" kern="1200" dirty="0">
              <a:solidFill>
                <a:schemeClr val="tx2">
                  <a:lumMod val="60000"/>
                  <a:lumOff val="40000"/>
                </a:schemeClr>
              </a:solidFill>
              <a:latin typeface="Arial" panose="020B0604020202020204" pitchFamily="34" charset="0"/>
              <a:cs typeface="Arial" panose="020B0604020202020204" pitchFamily="34" charset="0"/>
            </a:rPr>
            <a:t>Manufacturing, Logistics, Energy and Utilities</a:t>
          </a:r>
          <a:endParaRPr lang="en-IN" sz="1200" b="0" i="0" kern="1200" dirty="0">
            <a:solidFill>
              <a:schemeClr val="tx2">
                <a:lumMod val="60000"/>
                <a:lumOff val="40000"/>
              </a:schemeClr>
            </a:solidFill>
            <a:latin typeface="Arial" panose="020B0604020202020204" pitchFamily="34" charset="0"/>
            <a:cs typeface="Arial" panose="020B0604020202020204" pitchFamily="34" charset="0"/>
          </a:endParaRPr>
        </a:p>
        <a:p>
          <a:pPr>
            <a:spcBef>
              <a:spcPct val="0"/>
            </a:spcBef>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Travel and Hospitality</a:t>
          </a:r>
          <a:endPar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666750">
            <a:lnSpc>
              <a:spcPct val="90000"/>
            </a:lnSpc>
            <a:spcBef>
              <a:spcPct val="0"/>
            </a:spcBef>
            <a:spcAft>
              <a:spcPct val="35000"/>
            </a:spcAft>
            <a:buNone/>
          </a:pPr>
          <a:endParaRPr lang="en-US" sz="1100" b="1" kern="1200" dirty="0">
            <a:solidFill>
              <a:schemeClr val="tx2">
                <a:lumMod val="50000"/>
              </a:schemeClr>
            </a:solidFill>
            <a:latin typeface="Arial" panose="020B0604020202020204" pitchFamily="34" charset="0"/>
            <a:cs typeface="Arial" panose="020B0604020202020204" pitchFamily="34" charset="0"/>
          </a:endParaRPr>
        </a:p>
        <a:p>
          <a:pPr marL="0" lvl="0" indent="0" algn="l" defTabSz="66675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2020, the segment reported US$8,023</a:t>
          </a:r>
          <a:r>
            <a:rPr lang="en-IN" sz="1100" b="1" kern="1200" dirty="0">
              <a:solidFill>
                <a:schemeClr val="tx2">
                  <a:lumMod val="50000"/>
                </a:schemeClr>
              </a:solidFill>
              <a:latin typeface="Arial" panose="020B0604020202020204" pitchFamily="34" charset="0"/>
              <a:cs typeface="Arial" panose="020B0604020202020204" pitchFamily="34" charset="0"/>
            </a:rPr>
            <a:t> million revenue and contributed approximately 18</a:t>
          </a:r>
          <a:r>
            <a:rPr lang="en-US" sz="1100" b="1" kern="1200" dirty="0">
              <a:solidFill>
                <a:schemeClr val="tx2">
                  <a:lumMod val="50000"/>
                </a:schemeClr>
              </a:solidFill>
              <a:latin typeface="Arial" panose="020B0604020202020204" pitchFamily="34" charset="0"/>
              <a:cs typeface="Arial" panose="020B0604020202020204" pitchFamily="34" charset="0"/>
            </a:rPr>
            <a:t>..10% towards the total revenue.</a:t>
          </a:r>
          <a:endParaRPr lang="en-IN" sz="1100" b="0" i="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666750">
            <a:lnSpc>
              <a:spcPct val="90000"/>
            </a:lnSpc>
            <a:spcBef>
              <a:spcPct val="0"/>
            </a:spcBef>
            <a:spcAft>
              <a:spcPct val="35000"/>
            </a:spcAft>
            <a:buNone/>
          </a:pPr>
          <a:endParaRPr lang="en-IN" sz="1100" b="0" i="0" kern="1200" dirty="0">
            <a:solidFill>
              <a:schemeClr val="tx2">
                <a:lumMod val="75000"/>
              </a:schemeClr>
            </a:solidFill>
            <a:latin typeface="Arial" panose="020B0604020202020204" pitchFamily="34" charset="0"/>
            <a:ea typeface="+mn-ea"/>
            <a:cs typeface="Arial" panose="020B0604020202020204" pitchFamily="34" charset="0"/>
          </a:endParaRPr>
        </a:p>
        <a:p>
          <a:pPr marL="0" lvl="0" indent="0" algn="ctr" defTabSz="666750">
            <a:lnSpc>
              <a:spcPct val="90000"/>
            </a:lnSpc>
            <a:spcBef>
              <a:spcPct val="0"/>
            </a:spcBef>
            <a:spcAft>
              <a:spcPct val="35000"/>
            </a:spcAft>
            <a:buNone/>
          </a:pPr>
          <a:endParaRPr lang="en-IN" sz="1500" b="0" i="0" kern="1200" dirty="0"/>
        </a:p>
      </dsp:txBody>
      <dsp:txXfrm>
        <a:off x="964902" y="2607536"/>
        <a:ext cx="3191088" cy="2316888"/>
      </dsp:txXfrm>
    </dsp:sp>
    <dsp:sp modelId="{DEFD8498-99D7-4FE5-A490-03A89936C332}">
      <dsp:nvSpPr>
        <dsp:cNvPr id="0" name=""/>
        <dsp:cNvSpPr/>
      </dsp:nvSpPr>
      <dsp:spPr>
        <a:xfrm>
          <a:off x="4403831" y="2646675"/>
          <a:ext cx="3184627" cy="2233810"/>
        </a:xfrm>
        <a:prstGeom prst="rect">
          <a:avLst/>
        </a:prstGeom>
        <a:solidFill>
          <a:schemeClr val="bg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t" anchorCtr="0">
          <a:noAutofit/>
        </a:bodyPr>
        <a:lstStyle/>
        <a:p>
          <a:pPr>
            <a:spcBef>
              <a:spcPct val="0"/>
            </a:spcBef>
            <a:buNone/>
          </a:pPr>
          <a:r>
            <a:rPr lang="en-IN" sz="1200" b="1" i="0" kern="1200" dirty="0">
              <a:solidFill>
                <a:srgbClr val="82FFFF">
                  <a:lumMod val="60000"/>
                  <a:lumOff val="40000"/>
                </a:srgbClr>
              </a:solidFill>
              <a:latin typeface="Arial" panose="020B0604020202020204" pitchFamily="34" charset="0"/>
              <a:ea typeface="+mn-ea"/>
              <a:cs typeface="Arial" panose="020B0604020202020204" pitchFamily="34" charset="0"/>
            </a:rPr>
            <a:t>Communications, Media and Technology</a:t>
          </a:r>
        </a:p>
        <a:p>
          <a:pPr>
            <a:spcBef>
              <a:spcPct val="0"/>
            </a:spcBef>
            <a:buNone/>
          </a:pPr>
          <a:r>
            <a:rPr lang="en-US" sz="1200" b="0" i="0" kern="1200" dirty="0">
              <a:solidFill>
                <a:schemeClr val="tx2">
                  <a:lumMod val="75000"/>
                </a:schemeClr>
              </a:solidFill>
              <a:latin typeface="Arial" panose="020B0604020202020204" pitchFamily="34" charset="0"/>
              <a:cs typeface="Arial" panose="020B0604020202020204" pitchFamily="34" charset="0"/>
            </a:rPr>
            <a:t>Includes information, media and entertainment, communications and technology companies.</a:t>
          </a:r>
        </a:p>
        <a:p>
          <a:pPr>
            <a:spcBef>
              <a:spcPct val="0"/>
            </a:spcBef>
            <a:buNone/>
          </a:pPr>
          <a:endParaRPr lang="en-US" sz="12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66675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Communications and Media</a:t>
          </a:r>
        </a:p>
        <a:p>
          <a:pPr>
            <a:spcBef>
              <a:spcPct val="0"/>
            </a:spcBef>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Technology</a:t>
          </a:r>
        </a:p>
        <a:p>
          <a:pPr>
            <a:spcBef>
              <a:spcPct val="0"/>
            </a:spcBef>
            <a:buNone/>
          </a:pPr>
          <a:endParaRPr lang="en-IN" sz="11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algn="l" defTabSz="533400">
            <a:lnSpc>
              <a:spcPct val="90000"/>
            </a:lnSpc>
            <a:spcBef>
              <a:spcPct val="0"/>
            </a:spcBef>
            <a:spcAft>
              <a:spcPct val="35000"/>
            </a:spcAft>
            <a:buNone/>
          </a:pPr>
          <a:r>
            <a:rPr lang="en-US" sz="1100" b="1" kern="1200" dirty="0">
              <a:solidFill>
                <a:schemeClr val="tx2">
                  <a:lumMod val="50000"/>
                </a:schemeClr>
              </a:solidFill>
              <a:latin typeface="Arial" panose="020B0604020202020204" pitchFamily="34" charset="0"/>
              <a:cs typeface="Arial" panose="020B0604020202020204" pitchFamily="34" charset="0"/>
            </a:rPr>
            <a:t>In 2020, the segment reported US$12,272 </a:t>
          </a:r>
          <a:r>
            <a:rPr lang="en-IN" sz="1100" b="1" kern="1200" dirty="0">
              <a:solidFill>
                <a:schemeClr val="tx2">
                  <a:lumMod val="50000"/>
                </a:schemeClr>
              </a:solidFill>
              <a:latin typeface="Arial" panose="020B0604020202020204" pitchFamily="34" charset="0"/>
              <a:cs typeface="Arial" panose="020B0604020202020204" pitchFamily="34" charset="0"/>
            </a:rPr>
            <a:t>million revenue and contributed approximately 27.69</a:t>
          </a:r>
          <a:r>
            <a:rPr lang="en-US" sz="1100" b="1" kern="1200" dirty="0">
              <a:solidFill>
                <a:schemeClr val="tx2">
                  <a:lumMod val="50000"/>
                </a:schemeClr>
              </a:solidFill>
              <a:latin typeface="Arial" panose="020B0604020202020204" pitchFamily="34" charset="0"/>
              <a:cs typeface="Arial" panose="020B0604020202020204" pitchFamily="34" charset="0"/>
            </a:rPr>
            <a:t>% towards the total revenue</a:t>
          </a:r>
          <a:endParaRPr lang="en-IN" sz="1100" kern="1200" dirty="0">
            <a:solidFill>
              <a:schemeClr val="tx2">
                <a:lumMod val="60000"/>
                <a:lumOff val="40000"/>
              </a:schemeClr>
            </a:solidFill>
            <a:latin typeface="Arial" panose="020B0604020202020204" pitchFamily="34" charset="0"/>
            <a:cs typeface="Arial" panose="020B0604020202020204" pitchFamily="34" charset="0"/>
          </a:endParaRPr>
        </a:p>
      </dsp:txBody>
      <dsp:txXfrm>
        <a:off x="4403831" y="2646675"/>
        <a:ext cx="3184627" cy="223381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A0C50-A9B4-4D8C-83A0-7651777793DA}">
      <dsp:nvSpPr>
        <dsp:cNvPr id="0" name=""/>
        <dsp:cNvSpPr/>
      </dsp:nvSpPr>
      <dsp:spPr>
        <a:xfrm>
          <a:off x="2051442" y="0"/>
          <a:ext cx="5647541" cy="5743574"/>
        </a:xfrm>
        <a:prstGeom prst="diamond">
          <a:avLst/>
        </a:prstGeom>
        <a:solidFill>
          <a:schemeClr val="dk2">
            <a:tint val="40000"/>
            <a:hueOff val="0"/>
            <a:satOff val="0"/>
            <a:lumOff val="0"/>
            <a:alphaOff val="0"/>
          </a:schemeClr>
        </a:solidFill>
        <a:ln w="9525"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82B73959-19D3-4747-9215-4AEA24B256DD}">
      <dsp:nvSpPr>
        <dsp:cNvPr id="0" name=""/>
        <dsp:cNvSpPr/>
      </dsp:nvSpPr>
      <dsp:spPr>
        <a:xfrm>
          <a:off x="2597081" y="593655"/>
          <a:ext cx="2239993" cy="2239993"/>
        </a:xfrm>
        <a:prstGeom prst="roundRect">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IN" sz="2000" b="1" kern="1200" dirty="0">
              <a:solidFill>
                <a:schemeClr val="tx2">
                  <a:lumMod val="75000"/>
                </a:schemeClr>
              </a:solidFill>
              <a:latin typeface="Arial" panose="020B0604020202020204" pitchFamily="34" charset="0"/>
              <a:cs typeface="Arial" panose="020B0604020202020204" pitchFamily="34" charset="0"/>
            </a:rPr>
            <a:t>Strength</a:t>
          </a:r>
        </a:p>
        <a:p>
          <a:pPr marL="0" lvl="0" indent="0" algn="l" defTabSz="889000">
            <a:lnSpc>
              <a:spcPct val="90000"/>
            </a:lnSpc>
            <a:spcBef>
              <a:spcPct val="0"/>
            </a:spcBef>
            <a:spcAft>
              <a:spcPct val="35000"/>
            </a:spcAft>
            <a:buNone/>
          </a:pPr>
          <a:r>
            <a:rPr lang="en-US" sz="1200" b="0" kern="1200" dirty="0">
              <a:solidFill>
                <a:schemeClr val="tx2">
                  <a:lumMod val="60000"/>
                  <a:lumOff val="40000"/>
                </a:schemeClr>
              </a:solidFill>
              <a:latin typeface="Arial" panose="020B0604020202020204" pitchFamily="34" charset="0"/>
              <a:ea typeface="+mn-ea"/>
              <a:cs typeface="Arial" panose="020B0604020202020204" pitchFamily="34" charset="0"/>
            </a:rPr>
            <a:t>Strong capabilities in financial services and healthcare segments</a:t>
          </a:r>
        </a:p>
        <a:p>
          <a:pPr marL="0" lvl="0" indent="0" algn="l" defTabSz="889000">
            <a:lnSpc>
              <a:spcPct val="90000"/>
            </a:lnSpc>
            <a:spcBef>
              <a:spcPct val="0"/>
            </a:spcBef>
            <a:spcAft>
              <a:spcPct val="35000"/>
            </a:spcAft>
            <a:buNone/>
          </a:pPr>
          <a:endParaRPr lang="en-US" sz="1200" b="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r>
            <a:rPr lang="en-IN" sz="1200" b="0" kern="1200" dirty="0">
              <a:solidFill>
                <a:schemeClr val="tx2">
                  <a:lumMod val="60000"/>
                  <a:lumOff val="40000"/>
                </a:schemeClr>
              </a:solidFill>
              <a:latin typeface="Arial" panose="020B0604020202020204" pitchFamily="34" charset="0"/>
              <a:ea typeface="+mn-ea"/>
              <a:cs typeface="Arial" panose="020B0604020202020204" pitchFamily="34" charset="0"/>
            </a:rPr>
            <a:t>Inorganic growth strategy of the company</a:t>
          </a: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dsp:txBody>
      <dsp:txXfrm>
        <a:off x="2706428" y="703002"/>
        <a:ext cx="2021299" cy="2021299"/>
      </dsp:txXfrm>
    </dsp:sp>
    <dsp:sp modelId="{766EC3EE-85EB-4478-853C-5D8C0D19144A}">
      <dsp:nvSpPr>
        <dsp:cNvPr id="0" name=""/>
        <dsp:cNvSpPr/>
      </dsp:nvSpPr>
      <dsp:spPr>
        <a:xfrm>
          <a:off x="5009382" y="593655"/>
          <a:ext cx="2239993" cy="2239993"/>
        </a:xfrm>
        <a:prstGeom prst="roundRect">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IN" sz="2000" b="1" kern="1200" dirty="0">
              <a:solidFill>
                <a:srgbClr val="82FFFF">
                  <a:lumMod val="75000"/>
                </a:srgbClr>
              </a:solidFill>
              <a:latin typeface="Arial" panose="020B0604020202020204" pitchFamily="34" charset="0"/>
              <a:ea typeface="+mn-ea"/>
              <a:cs typeface="Arial" panose="020B0604020202020204" pitchFamily="34" charset="0"/>
            </a:rPr>
            <a:t>Weakness</a:t>
          </a:r>
        </a:p>
        <a:p>
          <a:pPr marL="0" lvl="0" indent="0" algn="l" defTabSz="889000">
            <a:lnSpc>
              <a:spcPct val="90000"/>
            </a:lnSpc>
            <a:spcBef>
              <a:spcPct val="0"/>
            </a:spcBef>
            <a:spcAft>
              <a:spcPct val="35000"/>
            </a:spcAft>
            <a:buNone/>
          </a:pPr>
          <a:r>
            <a:rPr lang="en-IN" sz="1200" b="0" kern="1200" dirty="0">
              <a:solidFill>
                <a:schemeClr val="tx2">
                  <a:lumMod val="60000"/>
                  <a:lumOff val="40000"/>
                </a:schemeClr>
              </a:solidFill>
              <a:latin typeface="Arial" panose="020B0604020202020204" pitchFamily="34" charset="0"/>
              <a:ea typeface="+mn-ea"/>
              <a:cs typeface="Arial" panose="020B0604020202020204" pitchFamily="34" charset="0"/>
            </a:rPr>
            <a:t>Decline in bottom line performance </a:t>
          </a:r>
        </a:p>
        <a:p>
          <a:pPr marL="0" lvl="0" indent="0" defTabSz="889000">
            <a:lnSpc>
              <a:spcPct val="90000"/>
            </a:lnSpc>
            <a:spcBef>
              <a:spcPct val="0"/>
            </a:spcBef>
            <a:spcAft>
              <a:spcPct val="35000"/>
            </a:spcAft>
            <a:buNone/>
          </a:pPr>
          <a:endParaRPr lang="en-IN" sz="1200" b="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defTabSz="889000">
            <a:lnSpc>
              <a:spcPct val="90000"/>
            </a:lnSpc>
            <a:spcBef>
              <a:spcPct val="0"/>
            </a:spcBef>
            <a:spcAft>
              <a:spcPct val="35000"/>
            </a:spcAft>
            <a:buNone/>
          </a:pPr>
          <a:r>
            <a:rPr lang="en-IN" sz="1200" b="0" kern="1200" dirty="0">
              <a:solidFill>
                <a:schemeClr val="tx2">
                  <a:lumMod val="60000"/>
                  <a:lumOff val="40000"/>
                </a:schemeClr>
              </a:solidFill>
              <a:latin typeface="Arial" panose="020B0604020202020204" pitchFamily="34" charset="0"/>
              <a:ea typeface="+mn-ea"/>
              <a:cs typeface="Arial" panose="020B0604020202020204" pitchFamily="34" charset="0"/>
            </a:rPr>
            <a:t>Geographic concentration of revenue: 76% of the total revenue from North America </a:t>
          </a: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marL="0" lvl="0" indent="0" defTabSz="889000">
            <a:lnSpc>
              <a:spcPct val="90000"/>
            </a:lnSpc>
            <a:spcBef>
              <a:spcPct val="0"/>
            </a:spcBef>
            <a:spcAft>
              <a:spcPct val="35000"/>
            </a:spcAft>
            <a:buNone/>
          </a:pPr>
          <a:endParaRPr lang="en-US" sz="12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889000">
            <a:lnSpc>
              <a:spcPct val="90000"/>
            </a:lnSpc>
            <a:spcBef>
              <a:spcPct val="0"/>
            </a:spcBef>
            <a:spcAft>
              <a:spcPct val="35000"/>
            </a:spcAft>
            <a:buNone/>
          </a:pPr>
          <a:endParaRPr lang="en-IN" sz="1400" b="0" kern="1200" dirty="0">
            <a:solidFill>
              <a:schemeClr val="tx2">
                <a:lumMod val="40000"/>
                <a:lumOff val="60000"/>
              </a:schemeClr>
            </a:solidFill>
            <a:latin typeface="Arial" panose="020B0604020202020204" pitchFamily="34" charset="0"/>
            <a:ea typeface="+mn-ea"/>
            <a:cs typeface="Arial" panose="020B0604020202020204" pitchFamily="34" charset="0"/>
          </a:endParaRPr>
        </a:p>
      </dsp:txBody>
      <dsp:txXfrm>
        <a:off x="5118729" y="703002"/>
        <a:ext cx="2021299" cy="2021299"/>
      </dsp:txXfrm>
    </dsp:sp>
    <dsp:sp modelId="{F6FB47B8-3BEC-41D1-8239-139D20DE2378}">
      <dsp:nvSpPr>
        <dsp:cNvPr id="0" name=""/>
        <dsp:cNvSpPr/>
      </dsp:nvSpPr>
      <dsp:spPr>
        <a:xfrm>
          <a:off x="2597081" y="3005956"/>
          <a:ext cx="2239993" cy="2239993"/>
        </a:xfrm>
        <a:prstGeom prst="roundRect">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IN" sz="2000" b="1" kern="1200" dirty="0">
              <a:solidFill>
                <a:srgbClr val="82FFFF">
                  <a:lumMod val="75000"/>
                </a:srgbClr>
              </a:solidFill>
              <a:latin typeface="Arial" panose="020B0604020202020204" pitchFamily="34" charset="0"/>
              <a:ea typeface="+mn-ea"/>
              <a:cs typeface="Arial" panose="020B0604020202020204" pitchFamily="34" charset="0"/>
            </a:rPr>
            <a:t>Opportunity</a:t>
          </a:r>
        </a:p>
        <a:p>
          <a:pPr marL="0" lvl="0" indent="0" algn="l" defTabSz="889000">
            <a:lnSpc>
              <a:spcPct val="90000"/>
            </a:lnSpc>
            <a:spcBef>
              <a:spcPct val="0"/>
            </a:spcBef>
            <a:spcAft>
              <a:spcPct val="35000"/>
            </a:spcAft>
            <a:buNone/>
          </a:pPr>
          <a:r>
            <a:rPr lang="en-IN" sz="1200" b="0" kern="1200" dirty="0">
              <a:solidFill>
                <a:schemeClr val="tx2">
                  <a:lumMod val="60000"/>
                  <a:lumOff val="40000"/>
                </a:schemeClr>
              </a:solidFill>
              <a:latin typeface="Arial" panose="020B0604020202020204" pitchFamily="34" charset="0"/>
              <a:ea typeface="+mn-ea"/>
              <a:cs typeface="Arial" panose="020B0604020202020204" pitchFamily="34" charset="0"/>
            </a:rPr>
            <a:t>Acquisition of Inawisdom to strengthen AI capabilities </a:t>
          </a:r>
        </a:p>
        <a:p>
          <a:pPr marL="0" lvl="0" indent="0" algn="l" defTabSz="889000">
            <a:lnSpc>
              <a:spcPct val="90000"/>
            </a:lnSpc>
            <a:spcBef>
              <a:spcPct val="0"/>
            </a:spcBef>
            <a:spcAft>
              <a:spcPct val="35000"/>
            </a:spcAft>
            <a:buNone/>
          </a:pPr>
          <a:endParaRPr lang="en-IN" sz="1200" b="0" kern="1200" dirty="0">
            <a:solidFill>
              <a:schemeClr val="tx2">
                <a:lumMod val="60000"/>
                <a:lumOff val="40000"/>
              </a:scheme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r>
            <a:rPr lang="en-IN" sz="1200" b="0" kern="1200" dirty="0">
              <a:solidFill>
                <a:schemeClr val="tx2">
                  <a:lumMod val="60000"/>
                  <a:lumOff val="40000"/>
                </a:schemeClr>
              </a:solidFill>
              <a:latin typeface="Arial" panose="020B0604020202020204" pitchFamily="34" charset="0"/>
              <a:ea typeface="+mn-ea"/>
              <a:cs typeface="Arial" panose="020B0604020202020204" pitchFamily="34" charset="0"/>
            </a:rPr>
            <a:t>Positive Outlook for Intelligent Automation market</a:t>
          </a: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r>
            <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rPr>
            <a:t> </a:t>
          </a:r>
        </a:p>
        <a:p>
          <a:pPr marL="0" lvl="0" indent="0" algn="l" defTabSz="889000">
            <a:lnSpc>
              <a:spcPct val="90000"/>
            </a:lnSpc>
            <a:spcBef>
              <a:spcPct val="0"/>
            </a:spcBef>
            <a:spcAft>
              <a:spcPct val="35000"/>
            </a:spcAft>
            <a:buNone/>
          </a:pPr>
          <a:endParaRPr lang="en-IN" sz="1200" b="0" i="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endParaRPr lang="en-US" sz="1200" b="0" i="0" kern="1200" dirty="0">
            <a:solidFill>
              <a:schemeClr val="tx2">
                <a:lumMod val="40000"/>
                <a:lumOff val="60000"/>
              </a:schemeClr>
            </a:solidFill>
            <a:latin typeface="Arial" panose="020B0604020202020204" pitchFamily="34" charset="0"/>
            <a:cs typeface="Arial" panose="020B0604020202020204" pitchFamily="34" charset="0"/>
          </a:endParaRPr>
        </a:p>
        <a:p>
          <a:pPr marL="0" lvl="0" indent="0" algn="l" defTabSz="889000">
            <a:lnSpc>
              <a:spcPct val="90000"/>
            </a:lnSpc>
            <a:spcBef>
              <a:spcPct val="0"/>
            </a:spcBef>
            <a:spcAft>
              <a:spcPct val="35000"/>
            </a:spcAft>
            <a:buNone/>
          </a:pPr>
          <a:endParaRPr lang="en-IN" sz="1200" b="0" kern="1200" dirty="0">
            <a:solidFill>
              <a:schemeClr val="tx2">
                <a:lumMod val="40000"/>
                <a:lumOff val="60000"/>
              </a:scheme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endParaRPr lang="en-IN" sz="1200" b="0" kern="1200" dirty="0">
            <a:solidFill>
              <a:srgbClr val="82FFFF">
                <a:lumMod val="40000"/>
                <a:lumOff val="60000"/>
              </a:srgbClr>
            </a:solidFill>
            <a:latin typeface="Arial" panose="020B0604020202020204" pitchFamily="34" charset="0"/>
            <a:ea typeface="+mn-ea"/>
            <a:cs typeface="Arial" panose="020B0604020202020204" pitchFamily="34" charset="0"/>
          </a:endParaRPr>
        </a:p>
      </dsp:txBody>
      <dsp:txXfrm>
        <a:off x="2706428" y="3115303"/>
        <a:ext cx="2021299" cy="2021299"/>
      </dsp:txXfrm>
    </dsp:sp>
    <dsp:sp modelId="{8FDAD7F3-0AC5-4095-8292-12ACBA1A648C}">
      <dsp:nvSpPr>
        <dsp:cNvPr id="0" name=""/>
        <dsp:cNvSpPr/>
      </dsp:nvSpPr>
      <dsp:spPr>
        <a:xfrm>
          <a:off x="5009382" y="3005956"/>
          <a:ext cx="2239993" cy="2239993"/>
        </a:xfrm>
        <a:prstGeom prst="roundRect">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IN" sz="2000" b="1" kern="1200" dirty="0">
              <a:solidFill>
                <a:srgbClr val="82FFFF">
                  <a:lumMod val="75000"/>
                </a:srgbClr>
              </a:solidFill>
              <a:latin typeface="Arial" panose="020B0604020202020204" pitchFamily="34" charset="0"/>
              <a:ea typeface="+mn-ea"/>
              <a:cs typeface="Arial" panose="020B0604020202020204" pitchFamily="34" charset="0"/>
            </a:rPr>
            <a:t>Threat</a:t>
          </a:r>
        </a:p>
        <a:p>
          <a:pPr marL="0" lvl="0" indent="0" algn="l" defTabSz="889000">
            <a:lnSpc>
              <a:spcPct val="90000"/>
            </a:lnSpc>
            <a:spcBef>
              <a:spcPct val="0"/>
            </a:spcBef>
            <a:spcAft>
              <a:spcPct val="35000"/>
            </a:spcAft>
            <a:buNone/>
          </a:pPr>
          <a:r>
            <a:rPr lang="en-IN" sz="1200" b="0" i="0" kern="1200" dirty="0">
              <a:solidFill>
                <a:schemeClr val="tx2">
                  <a:lumMod val="60000"/>
                  <a:lumOff val="40000"/>
                </a:schemeClr>
              </a:solidFill>
              <a:latin typeface="Arial" panose="020B0604020202020204" pitchFamily="34" charset="0"/>
              <a:cs typeface="Arial" panose="020B0604020202020204" pitchFamily="34" charset="0"/>
            </a:rPr>
            <a:t>Intense competition and consolidation in industry</a:t>
          </a:r>
        </a:p>
        <a:p>
          <a:pPr marL="0" lvl="0" indent="0" algn="l" defTabSz="889000">
            <a:lnSpc>
              <a:spcPct val="90000"/>
            </a:lnSpc>
            <a:spcBef>
              <a:spcPct val="0"/>
            </a:spcBef>
            <a:spcAft>
              <a:spcPct val="35000"/>
            </a:spcAft>
            <a:buNone/>
          </a:pPr>
          <a:endParaRPr lang="en-IN" sz="1200" b="0" i="0" kern="1200" dirty="0">
            <a:latin typeface="Arial" panose="020B0604020202020204" pitchFamily="34" charset="0"/>
            <a:cs typeface="Arial" panose="020B0604020202020204" pitchFamily="34" charset="0"/>
          </a:endParaRPr>
        </a:p>
        <a:p>
          <a:pPr marL="0" lvl="0" indent="0" algn="l" defTabSz="889000">
            <a:lnSpc>
              <a:spcPct val="90000"/>
            </a:lnSpc>
            <a:spcBef>
              <a:spcPct val="0"/>
            </a:spcBef>
            <a:spcAft>
              <a:spcPct val="35000"/>
            </a:spcAft>
            <a:buNone/>
          </a:pPr>
          <a:r>
            <a:rPr lang="en-US" sz="1200" b="0" i="0" kern="1200" dirty="0">
              <a:solidFill>
                <a:schemeClr val="tx2">
                  <a:lumMod val="60000"/>
                  <a:lumOff val="40000"/>
                </a:schemeClr>
              </a:solidFill>
              <a:latin typeface="Arial" panose="020B0604020202020204" pitchFamily="34" charset="0"/>
              <a:cs typeface="Arial" panose="020B0604020202020204" pitchFamily="34" charset="0"/>
            </a:rPr>
            <a:t>Unfavorable foreign currency exchange rate</a:t>
          </a:r>
          <a:endParaRPr lang="en-IN" sz="1200" b="0" i="0" kern="1200" dirty="0">
            <a:solidFill>
              <a:schemeClr val="tx2">
                <a:lumMod val="60000"/>
                <a:lumOff val="40000"/>
              </a:schemeClr>
            </a:solidFill>
            <a:latin typeface="Arial" panose="020B0604020202020204" pitchFamily="34" charset="0"/>
            <a:cs typeface="Arial" panose="020B0604020202020204" pitchFamily="34" charset="0"/>
          </a:endParaRPr>
        </a:p>
        <a:p>
          <a:pPr marL="0" lvl="0" indent="0" algn="l" defTabSz="889000">
            <a:lnSpc>
              <a:spcPct val="90000"/>
            </a:lnSpc>
            <a:spcBef>
              <a:spcPct val="0"/>
            </a:spcBef>
            <a:spcAft>
              <a:spcPct val="35000"/>
            </a:spcAft>
            <a:buNone/>
          </a:pPr>
          <a:endParaRPr lang="en-IN" sz="1200" b="0" i="0" kern="1200" dirty="0">
            <a:latin typeface="Arial" panose="020B0604020202020204" pitchFamily="34" charset="0"/>
            <a:cs typeface="Arial" panose="020B0604020202020204" pitchFamily="34" charset="0"/>
          </a:endParaRPr>
        </a:p>
        <a:p>
          <a:pPr marL="0" lvl="0" indent="0" algn="l" defTabSz="889000">
            <a:lnSpc>
              <a:spcPct val="90000"/>
            </a:lnSpc>
            <a:spcBef>
              <a:spcPct val="0"/>
            </a:spcBef>
            <a:spcAft>
              <a:spcPct val="35000"/>
            </a:spcAft>
            <a:buNone/>
          </a:pPr>
          <a:endParaRPr lang="en-IN" sz="1200" b="0" i="0" kern="1200" dirty="0">
            <a:latin typeface="Arial" panose="020B0604020202020204" pitchFamily="34" charset="0"/>
            <a:cs typeface="Arial" panose="020B0604020202020204" pitchFamily="34" charset="0"/>
          </a:endParaRPr>
        </a:p>
      </dsp:txBody>
      <dsp:txXfrm>
        <a:off x="5118729" y="3115303"/>
        <a:ext cx="2021299" cy="2021299"/>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487561-54E2-426E-8240-26B8B6327480}" type="datetimeFigureOut">
              <a:rPr lang="en-IN" smtClean="0"/>
              <a:t>03-02-2021</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C55451-9A3A-4BD2-812A-52FF0F34174D}" type="slidenum">
              <a:rPr lang="en-IN" smtClean="0"/>
              <a:t>‹#›</a:t>
            </a:fld>
            <a:endParaRPr lang="en-IN" dirty="0"/>
          </a:p>
        </p:txBody>
      </p:sp>
    </p:spTree>
    <p:extLst>
      <p:ext uri="{BB962C8B-B14F-4D97-AF65-F5344CB8AC3E}">
        <p14:creationId xmlns:p14="http://schemas.microsoft.com/office/powerpoint/2010/main" val="3202202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2/3/2021</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dirty="0"/>
              <a:t>Click icon to add picture</a:t>
            </a:r>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duotone>
              <a:schemeClr val="bg2">
                <a:shade val="88000"/>
                <a:hueMod val="106000"/>
                <a:satMod val="140000"/>
                <a:lumMod val="54000"/>
              </a:schemeClr>
              <a:schemeClr val="bg2">
                <a:tint val="98000"/>
                <a:hueMod val="90000"/>
                <a:satMod val="150000"/>
                <a:lumMod val="160000"/>
              </a:schemeClr>
            </a:duotone>
            <a:extLst>
              <a:ext uri="{BEBA8EAE-BF5A-486C-A8C5-ECC9F3942E4B}">
                <a14:imgProps xmlns:a14="http://schemas.microsoft.com/office/drawing/2010/main">
                  <a14:imgLayer r:embed="rId20">
                    <a14:imgEffect>
                      <a14:artisticMarker/>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1">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2/3/2021</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diagramLayout" Target="../diagrams/layout1.xml"/><Relationship Id="rId18" Type="http://schemas.openxmlformats.org/officeDocument/2006/relationships/image" Target="../media/image5.svg"/><Relationship Id="rId3" Type="http://schemas.openxmlformats.org/officeDocument/2006/relationships/slide" Target="slide3.xml"/><Relationship Id="rId7" Type="http://schemas.openxmlformats.org/officeDocument/2006/relationships/slide" Target="slide7.xml"/><Relationship Id="rId12" Type="http://schemas.openxmlformats.org/officeDocument/2006/relationships/diagramData" Target="../diagrams/data1.xml"/><Relationship Id="rId17" Type="http://schemas.openxmlformats.org/officeDocument/2006/relationships/image" Target="../media/image4.png"/><Relationship Id="rId2" Type="http://schemas.openxmlformats.org/officeDocument/2006/relationships/slide" Target="slide2.xml"/><Relationship Id="rId16" Type="http://schemas.microsoft.com/office/2007/relationships/diagramDrawing" Target="../diagrams/drawing1.xml"/><Relationship Id="rId20"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slide" Target="slide6.xml"/><Relationship Id="rId11" Type="http://schemas.openxmlformats.org/officeDocument/2006/relationships/slide" Target="slide24.xml"/><Relationship Id="rId5" Type="http://schemas.openxmlformats.org/officeDocument/2006/relationships/slide" Target="slide5.xml"/><Relationship Id="rId15" Type="http://schemas.openxmlformats.org/officeDocument/2006/relationships/diagramColors" Target="../diagrams/colors1.xml"/><Relationship Id="rId10" Type="http://schemas.openxmlformats.org/officeDocument/2006/relationships/slide" Target="slide16.xml"/><Relationship Id="rId19" Type="http://schemas.openxmlformats.org/officeDocument/2006/relationships/image" Target="../media/image6.png"/><Relationship Id="rId4" Type="http://schemas.openxmlformats.org/officeDocument/2006/relationships/slide" Target="slide4.xml"/><Relationship Id="rId9" Type="http://schemas.openxmlformats.org/officeDocument/2006/relationships/slide" Target="slide8.xml"/><Relationship Id="rId1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8" Type="http://schemas.microsoft.com/office/2007/relationships/diagramDrawing" Target="../diagrams/drawing2.xml"/><Relationship Id="rId3" Type="http://schemas.microsoft.com/office/2007/relationships/hdphoto" Target="../media/hdphoto1.wdp"/><Relationship Id="rId7" Type="http://schemas.openxmlformats.org/officeDocument/2006/relationships/diagramColors" Target="../diagrams/colors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5.svg"/><Relationship Id="rId7" Type="http://schemas.openxmlformats.org/officeDocument/2006/relationships/image" Target="../media/image11.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svg"/></Relationships>
</file>

<file path=ppt/slides/_rels/slide6.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diagramData" Target="../diagrams/data5.xml"/><Relationship Id="rId18" Type="http://schemas.openxmlformats.org/officeDocument/2006/relationships/image" Target="../media/image20.png"/><Relationship Id="rId3" Type="http://schemas.openxmlformats.org/officeDocument/2006/relationships/diagramLayout" Target="../diagrams/layout4.xml"/><Relationship Id="rId21" Type="http://schemas.openxmlformats.org/officeDocument/2006/relationships/image" Target="../media/image23.svg"/><Relationship Id="rId7" Type="http://schemas.openxmlformats.org/officeDocument/2006/relationships/image" Target="../media/image14.png"/><Relationship Id="rId12" Type="http://schemas.openxmlformats.org/officeDocument/2006/relationships/image" Target="../media/image19.svg"/><Relationship Id="rId17" Type="http://schemas.microsoft.com/office/2007/relationships/diagramDrawing" Target="../diagrams/drawing5.xml"/><Relationship Id="rId2" Type="http://schemas.openxmlformats.org/officeDocument/2006/relationships/diagramData" Target="../diagrams/data4.xml"/><Relationship Id="rId16" Type="http://schemas.openxmlformats.org/officeDocument/2006/relationships/diagramColors" Target="../diagrams/colors5.xml"/><Relationship Id="rId20" Type="http://schemas.openxmlformats.org/officeDocument/2006/relationships/image" Target="../media/image22.png"/><Relationship Id="rId1" Type="http://schemas.openxmlformats.org/officeDocument/2006/relationships/slideLayout" Target="../slideLayouts/slideLayout2.xml"/><Relationship Id="rId6" Type="http://schemas.microsoft.com/office/2007/relationships/diagramDrawing" Target="../diagrams/drawing4.xml"/><Relationship Id="rId11" Type="http://schemas.openxmlformats.org/officeDocument/2006/relationships/image" Target="../media/image18.png"/><Relationship Id="rId5" Type="http://schemas.openxmlformats.org/officeDocument/2006/relationships/diagramColors" Target="../diagrams/colors4.xml"/><Relationship Id="rId15" Type="http://schemas.openxmlformats.org/officeDocument/2006/relationships/diagramQuickStyle" Target="../diagrams/quickStyle5.xml"/><Relationship Id="rId23" Type="http://schemas.openxmlformats.org/officeDocument/2006/relationships/image" Target="../media/image25.svg"/><Relationship Id="rId10" Type="http://schemas.openxmlformats.org/officeDocument/2006/relationships/image" Target="../media/image17.svg"/><Relationship Id="rId19" Type="http://schemas.openxmlformats.org/officeDocument/2006/relationships/image" Target="../media/image21.svg"/><Relationship Id="rId4" Type="http://schemas.openxmlformats.org/officeDocument/2006/relationships/diagramQuickStyle" Target="../diagrams/quickStyle4.xml"/><Relationship Id="rId9" Type="http://schemas.openxmlformats.org/officeDocument/2006/relationships/image" Target="../media/image16.png"/><Relationship Id="rId14" Type="http://schemas.openxmlformats.org/officeDocument/2006/relationships/diagramLayout" Target="../diagrams/layout5.xml"/><Relationship Id="rId22"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hyperlink" Target="https://www.pega.com/about/news/press-releases/pega-introduces-first-rpa-auto-balancing-feature-hands-free-bot-workload" TargetMode="External"/><Relationship Id="rId3" Type="http://schemas.openxmlformats.org/officeDocument/2006/relationships/hyperlink" Target="https://newsroom.accenture.com/news/accenture-completes-acquisition-of-end-to-end-analytics.htm" TargetMode="External"/><Relationship Id="rId7" Type="http://schemas.openxmlformats.org/officeDocument/2006/relationships/hyperlink" Target="https://www.blueprism.com/news/blue-prism-announces-service-assist-automating-next-generation-contact-centers-with-an-ai-powered-digital-workforce-that-transforms-customer-experiences/" TargetMode="External"/><Relationship Id="rId2" Type="http://schemas.openxmlformats.org/officeDocument/2006/relationships/hyperlink" Target="https://newsroom.ibm.com/2020-12-21-IBM-to-Acquire-Nordcloud-to-Turbocharge-Its-Hybrid-Cloud-Consulting-Capability" TargetMode="External"/><Relationship Id="rId1" Type="http://schemas.openxmlformats.org/officeDocument/2006/relationships/slideLayout" Target="../slideLayouts/slideLayout8.xml"/><Relationship Id="rId6" Type="http://schemas.openxmlformats.org/officeDocument/2006/relationships/hyperlink" Target="https://news.cognizant.com/2020-12-21-Cognizant-Acquires-Inawisdom-an-Artificial-Intelligence-and-Machine-Learning-Services-Expert" TargetMode="External"/><Relationship Id="rId5" Type="http://schemas.openxmlformats.org/officeDocument/2006/relationships/hyperlink" Target="https://www.capgemini.com/in-en/news/capgemini-collaborates-with-aws-to-extend-its-digital-cloud-platform/" TargetMode="External"/><Relationship Id="rId10" Type="http://schemas.openxmlformats.org/officeDocument/2006/relationships/hyperlink" Target="https://www.techmahindra.com/en-in/tech-mahindra-leverages-artificial-intelligence-to-research-on-potential-therapeutic-drugs-for-covid-19/" TargetMode="External"/><Relationship Id="rId4" Type="http://schemas.openxmlformats.org/officeDocument/2006/relationships/hyperlink" Target="https://atos.net/en/2020/press-release_2020_12_21/atos-partners-with-eupry-to-offer-a-compliance-monitoring-service-for-covid-19-vaccine-delivery" TargetMode="External"/><Relationship Id="rId9" Type="http://schemas.openxmlformats.org/officeDocument/2006/relationships/hyperlink" Target="https://www.hcltech.com/press-releases/press-releases-business/hcl-and-ibm-expand-alliance-help-organizations-digital" TargetMode="External"/></Relationships>
</file>

<file path=ppt/slides/_rels/slide8.xml.rels><?xml version="1.0" encoding="UTF-8" standalone="yes"?>
<Relationships xmlns="http://schemas.openxmlformats.org/package/2006/relationships"><Relationship Id="rId2" Type="http://schemas.openxmlformats.org/officeDocument/2006/relationships/hyperlink" Target="https://www.ibm.com/us-en?lnk=m" TargetMode="Externa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hyperlink" Target="https://newsroom.ibm.com/Christina-Montgomery" TargetMode="External"/><Relationship Id="rId3" Type="http://schemas.openxmlformats.org/officeDocument/2006/relationships/hyperlink" Target="https://newsroom.ibm.com/James-Whitehurst" TargetMode="External"/><Relationship Id="rId7" Type="http://schemas.openxmlformats.org/officeDocument/2006/relationships/hyperlink" Target="https://newsroom.ibm.com/Dr-John-E-Kelly-III" TargetMode="External"/><Relationship Id="rId2" Type="http://schemas.openxmlformats.org/officeDocument/2006/relationships/hyperlink" Target="https://newsroom.ibm.com/James-J-Kavanaugh" TargetMode="External"/><Relationship Id="rId1" Type="http://schemas.openxmlformats.org/officeDocument/2006/relationships/slideLayout" Target="../slideLayouts/slideLayout2.xml"/><Relationship Id="rId6" Type="http://schemas.openxmlformats.org/officeDocument/2006/relationships/hyperlink" Target="https://newsroom.ibm.com/Michelle-Peluso" TargetMode="External"/><Relationship Id="rId11" Type="http://schemas.openxmlformats.org/officeDocument/2006/relationships/hyperlink" Target="https://newsroom.ibm.com/Michelle-H-Browdy" TargetMode="External"/><Relationship Id="rId5" Type="http://schemas.openxmlformats.org/officeDocument/2006/relationships/hyperlink" Target="https://newsroom.ibm.com/executive-bios?item=7" TargetMode="External"/><Relationship Id="rId10" Type="http://schemas.openxmlformats.org/officeDocument/2006/relationships/hyperlink" Target="https://newsroom.ibm.com/Nickle-LaMoreaux" TargetMode="External"/><Relationship Id="rId4" Type="http://schemas.openxmlformats.org/officeDocument/2006/relationships/hyperlink" Target="https://newsroom.ibm.com/Fletcher-Previn" TargetMode="External"/><Relationship Id="rId9" Type="http://schemas.openxmlformats.org/officeDocument/2006/relationships/hyperlink" Target="https://newsroom.ibm.com/Mark-Foster"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www.ibm.com/investor/governance/andrew-n-liveris" TargetMode="External"/><Relationship Id="rId13" Type="http://schemas.openxmlformats.org/officeDocument/2006/relationships/hyperlink" Target="https://www.ibm.com/investor/governance/frederick-h-waddell" TargetMode="External"/><Relationship Id="rId3" Type="http://schemas.openxmlformats.org/officeDocument/2006/relationships/hyperlink" Target="https://www.ibm.com/investor/governance/f-william-mcnabb-iii" TargetMode="External"/><Relationship Id="rId7" Type="http://schemas.openxmlformats.org/officeDocument/2006/relationships/hyperlink" Target="https://www.ibm.com/investor/governance/alex-gorsky" TargetMode="External"/><Relationship Id="rId12" Type="http://schemas.openxmlformats.org/officeDocument/2006/relationships/hyperlink" Target="https://www.ibm.com/investor/governance/david-n-farr" TargetMode="External"/><Relationship Id="rId2" Type="http://schemas.openxmlformats.org/officeDocument/2006/relationships/hyperlink" Target="https://newsroom.ibm.com/Arvind-Krishna" TargetMode="External"/><Relationship Id="rId1" Type="http://schemas.openxmlformats.org/officeDocument/2006/relationships/slideLayout" Target="../slideLayouts/slideLayout2.xml"/><Relationship Id="rId6" Type="http://schemas.openxmlformats.org/officeDocument/2006/relationships/hyperlink" Target="https://www.ibm.com/investor/governance/michael-l-eskew" TargetMode="External"/><Relationship Id="rId11" Type="http://schemas.openxmlformats.org/officeDocument/2006/relationships/hyperlink" Target="https://www.ibm.com/investor/governance/michelle-howard" TargetMode="External"/><Relationship Id="rId5" Type="http://schemas.openxmlformats.org/officeDocument/2006/relationships/hyperlink" Target="https://www.ibm.com/investor/governance/peter-r-voser" TargetMode="External"/><Relationship Id="rId15" Type="http://schemas.openxmlformats.org/officeDocument/2006/relationships/hyperlink" Target="https://newsroom.ibm.com/2020-12-16-Arvind-Krishna-Elected-IBM-Chairman" TargetMode="External"/><Relationship Id="rId10" Type="http://schemas.openxmlformats.org/officeDocument/2006/relationships/hyperlink" Target="https://www.ibm.com/investor/governance/sidney-taurel" TargetMode="External"/><Relationship Id="rId4" Type="http://schemas.openxmlformats.org/officeDocument/2006/relationships/hyperlink" Target="https://www.ibm.com/investor/governance/joseph-r-swedish" TargetMode="External"/><Relationship Id="rId9" Type="http://schemas.openxmlformats.org/officeDocument/2006/relationships/hyperlink" Target="https://www.ibm.com/investor/governance/martha-e-pollack" TargetMode="External"/><Relationship Id="rId14" Type="http://schemas.openxmlformats.org/officeDocument/2006/relationships/hyperlink" Target="https://www.ibm.com/investor/governance/thomas-buberl"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newsroom.ibm.com/2020-11-18-IBM-to-Acquire-Instana-as-Company-Continues-to-Advance-its-Hybrid-Cloud-and-AI-Strategy" TargetMode="External"/><Relationship Id="rId3" Type="http://schemas.openxmlformats.org/officeDocument/2006/relationships/hyperlink" Target="https://newsroom.ibm.com/2020-12-17-IBM-Helps-Prepare-Clients-for-Next-Generation-Encryption-Technology" TargetMode="External"/><Relationship Id="rId7" Type="http://schemas.openxmlformats.org/officeDocument/2006/relationships/hyperlink" Target="https://newsroom.ibm.com/2020-12-03-Piaggio-Group-Manufacturer-of-the-Vespa-Scooter-Selects-IBM-To-Improve-Interoperability-and-Efficiency-at-Its-Global-Plants" TargetMode="External"/><Relationship Id="rId2" Type="http://schemas.openxmlformats.org/officeDocument/2006/relationships/hyperlink" Target="https://newsroom.ibm.com/2020-12-21-IBM-to-Acquire-Nordcloud-to-Turbocharge-Its-Hybrid-Cloud-Consulting-Capability" TargetMode="External"/><Relationship Id="rId1" Type="http://schemas.openxmlformats.org/officeDocument/2006/relationships/slideLayout" Target="../slideLayouts/slideLayout2.xml"/><Relationship Id="rId6" Type="http://schemas.openxmlformats.org/officeDocument/2006/relationships/hyperlink" Target="https://newsroom.ibm.com/2020-12-10-IBM-Collaborates-with-AWS-on-Security-for-Hybrid-Cloud" TargetMode="External"/><Relationship Id="rId5" Type="http://schemas.openxmlformats.org/officeDocument/2006/relationships/hyperlink" Target="https://newsroom.ibm.com/2020-12-15-IBM-Acquires-Expertus-Technologies-Inc-to-Expand-Hybrid-Cloud-Digital-Payment-Solutions" TargetMode="External"/><Relationship Id="rId10" Type="http://schemas.openxmlformats.org/officeDocument/2006/relationships/hyperlink" Target="https://newsroom.ibm.com/2020-11-16-IBM-to-Acquire-SAP-Consulting-Partner-TruQua" TargetMode="External"/><Relationship Id="rId4" Type="http://schemas.openxmlformats.org/officeDocument/2006/relationships/hyperlink" Target="https://newsroom.ibm.com/2020-12-18-IBM-and-Salesforce-Join-Forces-to-Help-Organizations-and-Individuals-Verify-Vaccine-and-Health-Status" TargetMode="External"/><Relationship Id="rId9" Type="http://schemas.openxmlformats.org/officeDocument/2006/relationships/hyperlink" Target="https://newsroom.ibm.com/2020-11-17-IBM-Makes-Education-Hiring-More-Inclusive-Worldwide-with-P-TECH-Model-Expanding-Across-28-Countries"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s://newsroom.ibm.com/2020-10-05-IBM-Brings-Artificial-Intelligence-At-Scale-To-The-Marketing-And-Media-Industry" TargetMode="External"/><Relationship Id="rId3" Type="http://schemas.openxmlformats.org/officeDocument/2006/relationships/hyperlink" Target="https://newsroom.ibm.com/2020-10-29-Wipro-and-IBM-Strengthen-Relationship-Announce-the-Expansion-of-IBM-Hybrid-Cloud-Practice" TargetMode="External"/><Relationship Id="rId7" Type="http://schemas.openxmlformats.org/officeDocument/2006/relationships/hyperlink" Target="https://newsroom.ibm.com/2020-10-15-ABB-and-IBM-to-Bolster-Cybersecurity-for-Industrial-Operations" TargetMode="External"/><Relationship Id="rId2" Type="http://schemas.openxmlformats.org/officeDocument/2006/relationships/hyperlink" Target="https://newsroom.ibm.com/2020-11-11-IBM-and-AMD-Announce-Joint-Development-Agreement-to-Advance-Confidential-Computing-for-the-Cloud-and-Accelerate-Artificial-Intelligence" TargetMode="External"/><Relationship Id="rId1" Type="http://schemas.openxmlformats.org/officeDocument/2006/relationships/slideLayout" Target="../slideLayouts/slideLayout2.xml"/><Relationship Id="rId6" Type="http://schemas.openxmlformats.org/officeDocument/2006/relationships/hyperlink" Target="https://newsroom.ibm.com/2020-10-22-IBM-and-R3-Join-Forces-to-Expand-Blockchain-Capabilities-and-Services-across-Hybrid-Cloud" TargetMode="External"/><Relationship Id="rId5" Type="http://schemas.openxmlformats.org/officeDocument/2006/relationships/hyperlink" Target="https://newsroom.ibm.com/2020-10-27-IBM-Unveils-New-Capabilities-Across-IT-Infrastructure-Portfolio-to-Help-Clients-Modernize-and-Accelerate-Path-to-Hybrid-Cloud" TargetMode="External"/><Relationship Id="rId4" Type="http://schemas.openxmlformats.org/officeDocument/2006/relationships/hyperlink" Target="https://newsroom.ibm.com/2020-10-29-IBM-and-AT-T-Bring-Open-Hybrid-Cloud-Services-to-Enterprise-Clients-for-the-5G-Era" TargetMode="External"/><Relationship Id="rId9" Type="http://schemas.openxmlformats.org/officeDocument/2006/relationships/hyperlink" Target="https://newsroom.ibm.com/2020-10-01-HCL-and-IBM-expand-alliance-to-help-organizations-with-digital-transformation" TargetMode="Externa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2" Type="http://schemas.openxmlformats.org/officeDocument/2006/relationships/hyperlink" Target="http://www.accenture.com/" TargetMode="Externa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hyperlink" Target="https://www.dxc.technology/investor_relations/ds/32534/148106-carla_christofferson_biography" TargetMode="External"/><Relationship Id="rId13" Type="http://schemas.openxmlformats.org/officeDocument/2006/relationships/hyperlink" Target="https://www.dxc.technology/investor_relations/ds/32534/148108-steve_turpie_biography" TargetMode="External"/><Relationship Id="rId3" Type="http://schemas.openxmlformats.org/officeDocument/2006/relationships/hyperlink" Target="https://www.dxc.technology/investor_relations/ds/32534/148844-shari_wenker_biography" TargetMode="External"/><Relationship Id="rId7" Type="http://schemas.openxmlformats.org/officeDocument/2006/relationships/hyperlink" Target="https://www.dxc.technology/investor_relations/ds/32534/149745-michael_corcoran_biography" TargetMode="External"/><Relationship Id="rId12" Type="http://schemas.openxmlformats.org/officeDocument/2006/relationships/hyperlink" Target="https://www.dxc.technology/investor_relations/ds/32534/112437-david_swift_biography" TargetMode="External"/><Relationship Id="rId2" Type="http://schemas.openxmlformats.org/officeDocument/2006/relationships/hyperlink" Target="https://www.dxc.technology/investor_relations/ds/32534/149734-ken_sharp_biography" TargetMode="External"/><Relationship Id="rId1" Type="http://schemas.openxmlformats.org/officeDocument/2006/relationships/slideLayout" Target="../slideLayouts/slideLayout2.xml"/><Relationship Id="rId6" Type="http://schemas.openxmlformats.org/officeDocument/2006/relationships/hyperlink" Target="https://www.dxc.technology/investor_relations/ds/32534/147457-mary_e_finch_biography" TargetMode="External"/><Relationship Id="rId11" Type="http://schemas.openxmlformats.org/officeDocument/2006/relationships/hyperlink" Target="https://www.dxc.technology/investor_relations/ds/32534/140603-seelan_nayagam_biography" TargetMode="External"/><Relationship Id="rId5" Type="http://schemas.openxmlformats.org/officeDocument/2006/relationships/hyperlink" Target="https://www.dxc.technology/investor_relations/ds/32534/148182-chris_drumgoole" TargetMode="External"/><Relationship Id="rId10" Type="http://schemas.openxmlformats.org/officeDocument/2006/relationships/hyperlink" Target="https://www.dxc.technology/investor_relations/ds/32534/149358-tom_pettit_biography" TargetMode="External"/><Relationship Id="rId4" Type="http://schemas.openxmlformats.org/officeDocument/2006/relationships/hyperlink" Target="https://www.dxc.technology/investor_relations/ds/32534/147630-kristin_slattery_biography" TargetMode="External"/><Relationship Id="rId9" Type="http://schemas.openxmlformats.org/officeDocument/2006/relationships/hyperlink" Target="https://www.dxc.technology/investor_relations/ds/32534/32617-bill_deckelman_biography"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www.dxc.technology/governance/ds/135976/139940-amy_alving_ph_d_biography" TargetMode="External"/><Relationship Id="rId3" Type="http://schemas.openxmlformats.org/officeDocument/2006/relationships/hyperlink" Target="https://www.dxc.technology/governance/ds/135976/139941-david_l_herzog_biography" TargetMode="External"/><Relationship Id="rId7" Type="http://schemas.openxmlformats.org/officeDocument/2006/relationships/hyperlink" Target="https://www.dxc.technology/governance/ds/135976/139943-manoj_singh_biography" TargetMode="External"/><Relationship Id="rId2" Type="http://schemas.openxmlformats.org/officeDocument/2006/relationships/hyperlink" Target="http://www.dxc.technology/governance/ds/135976/135984-ian_read_biography" TargetMode="External"/><Relationship Id="rId1" Type="http://schemas.openxmlformats.org/officeDocument/2006/relationships/slideLayout" Target="../slideLayouts/slideLayout2.xml"/><Relationship Id="rId6" Type="http://schemas.openxmlformats.org/officeDocument/2006/relationships/hyperlink" Target="https://www.dxc.technology/governance/ds/135976/135978-mukesh_aghi_biography" TargetMode="External"/><Relationship Id="rId11" Type="http://schemas.openxmlformats.org/officeDocument/2006/relationships/hyperlink" Target="http://www.dxc.technology/governance/ds/135976/149241-raul_j_fernandez_biography" TargetMode="External"/><Relationship Id="rId5" Type="http://schemas.openxmlformats.org/officeDocument/2006/relationships/hyperlink" Target="https://www.dxc.technology/governance/ds/135976/144378-mary_louise_ml_krakauer_biography" TargetMode="External"/><Relationship Id="rId10" Type="http://schemas.openxmlformats.org/officeDocument/2006/relationships/hyperlink" Target="https://www.dxc.technology/governance/ds/135976/149240-david_a_barnes_biography" TargetMode="External"/><Relationship Id="rId4" Type="http://schemas.openxmlformats.org/officeDocument/2006/relationships/hyperlink" Target="https://www.dxc.technology/governance/ds/135976/146712-michael_j_salvino_biography" TargetMode="External"/><Relationship Id="rId9" Type="http://schemas.openxmlformats.org/officeDocument/2006/relationships/hyperlink" Target="https://www.dxc.technology/governance/ds/135976/135988-robert_woods"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newsroom.accenture.com/news/inversis-and-accenture-sign-a-strategic-agreement-to-develop-outsourcing-solutions-in-investment-services-for-financial-firms-throughout-europe.htm" TargetMode="External"/><Relationship Id="rId3" Type="http://schemas.openxmlformats.org/officeDocument/2006/relationships/hyperlink" Target="https://newsroom.accenture.com/news/accenture-federal-services-wins-contract-to-help-the-department-of-the-navy-with-organizational-transformation-support-to-increase-readiness.htm" TargetMode="External"/><Relationship Id="rId7" Type="http://schemas.openxmlformats.org/officeDocument/2006/relationships/hyperlink" Target="https://newsroom.accenture.com/news/halliburton-teams-with-accenture-to-accelerate-digital-supply-chain-transformation.htm" TargetMode="External"/><Relationship Id="rId2" Type="http://schemas.openxmlformats.org/officeDocument/2006/relationships/hyperlink" Target="https://newsroom.accenture.com/news/generali-group-and-accenture-form-joint-venture-to-accelerate-the-insurers-digital-transformation-strategy.htm" TargetMode="External"/><Relationship Id="rId1" Type="http://schemas.openxmlformats.org/officeDocument/2006/relationships/slideLayout" Target="../slideLayouts/slideLayout2.xml"/><Relationship Id="rId6" Type="http://schemas.openxmlformats.org/officeDocument/2006/relationships/hyperlink" Target="https://newsroom.accenture.com/news/accenture-completes-acquisition-of-end-to-end-analytics.htm" TargetMode="External"/><Relationship Id="rId5" Type="http://schemas.openxmlformats.org/officeDocument/2006/relationships/hyperlink" Target="https://newsroom.accenture.com/news/accenture-makes-strategic-investment-in-reactive-technologies.htm" TargetMode="External"/><Relationship Id="rId4" Type="http://schemas.openxmlformats.org/officeDocument/2006/relationships/hyperlink" Target="https://newsroom.accenture.com/news/accenture-and-cereproc-introduce-and-open-source-the-worlds-first-comprehensive-non-binary-voice-solution.htm" TargetMode="External"/><Relationship Id="rId9" Type="http://schemas.openxmlformats.org/officeDocument/2006/relationships/hyperlink" Target="https://newsroom.accenture.com/news/cnh-industrial-accenture-and-microsoft-collaborate-to-develop-connected-industrial-vehicles.htm"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newsroom.accenture.com/news/accenture-completes-acquisition-of-b2b-sales-firm-n3.htm" TargetMode="External"/><Relationship Id="rId3" Type="http://schemas.openxmlformats.org/officeDocument/2006/relationships/hyperlink" Target="https://newsroom.accenture.com/news/accenture-enhances-cloud-first-capabilities-in-australia-and-new-zealand-with-acquisition-of-amazon-web-services-and-microsoft-azure-specialist-firm-olikka.htm" TargetMode="External"/><Relationship Id="rId7" Type="http://schemas.openxmlformats.org/officeDocument/2006/relationships/hyperlink" Target="https://newsroom.accenture.com/news/accenture-acquires-cloud-native-provider-enimbos-bolstering-cloud-first-capabilities-in-spain-and-portugal.htm" TargetMode="External"/><Relationship Id="rId2" Type="http://schemas.openxmlformats.org/officeDocument/2006/relationships/hyperlink" Target="https://newsroom.accenture.com/news/accenture-completes-acquisition-of-opusline.htm" TargetMode="External"/><Relationship Id="rId1" Type="http://schemas.openxmlformats.org/officeDocument/2006/relationships/slideLayout" Target="../slideLayouts/slideLayout2.xml"/><Relationship Id="rId6" Type="http://schemas.openxmlformats.org/officeDocument/2006/relationships/hyperlink" Target="https://newsroom.accenture.com/news/accenture-completes-acquisition-of-salt-solutions.htm" TargetMode="External"/><Relationship Id="rId5" Type="http://schemas.openxmlformats.org/officeDocument/2006/relationships/hyperlink" Target="https://newsroom.accenture.com/news/accenture-completes-acquisition-of-avenai-ottawa-based-business-and-technology-consultancy.htm" TargetMode="External"/><Relationship Id="rId10" Type="http://schemas.openxmlformats.org/officeDocument/2006/relationships/hyperlink" Target="https://newsroom.accenture.com/news/accenture-increases-cloud-first-capabilities-in-australia-and-new-zealand-with-acquisition-of-sap-specialist-provider-zag.htm" TargetMode="External"/><Relationship Id="rId4" Type="http://schemas.openxmlformats.org/officeDocument/2006/relationships/hyperlink" Target="https://newsroom.accenture.com/news/accenture-acquires-arca-to-bolster-its-5g-network-capabilities.htm" TargetMode="External"/><Relationship Id="rId9" Type="http://schemas.openxmlformats.org/officeDocument/2006/relationships/hyperlink" Target="https://newsroom.accenture.com/news/accenture-completes-acquisition-of-myrtle-consulting-group.htm" TargetMode="Externa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4.xml.rels><?xml version="1.0" encoding="UTF-8" standalone="yes"?>
<Relationships xmlns="http://schemas.openxmlformats.org/package/2006/relationships"><Relationship Id="rId2" Type="http://schemas.openxmlformats.org/officeDocument/2006/relationships/hyperlink" Target="http://www.cognizant.com/" TargetMode="Externa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hyperlink" Target="https://www.cognizant.com/about-cognizant/leadership-team/rebecca-schmitt" TargetMode="External"/><Relationship Id="rId13" Type="http://schemas.openxmlformats.org/officeDocument/2006/relationships/hyperlink" Target="https://www.cognizant.com/about-cognizant/leadership-team/gregory-hyttenraunch" TargetMode="External"/><Relationship Id="rId3" Type="http://schemas.openxmlformats.org/officeDocument/2006/relationships/hyperlink" Target="https://www.cognizant.com/about-cognizant/leadership-team/malcolm-frank" TargetMode="External"/><Relationship Id="rId7" Type="http://schemas.openxmlformats.org/officeDocument/2006/relationships/hyperlink" Target="https://www.cognizant.com/about-cognizant/leadership-team/anil-cheriyan" TargetMode="External"/><Relationship Id="rId12" Type="http://schemas.openxmlformats.org/officeDocument/2006/relationships/hyperlink" Target="https://www.cognizant.com/about-cognizant/leadership-team/andrew-j-stafford" TargetMode="External"/><Relationship Id="rId2" Type="http://schemas.openxmlformats.org/officeDocument/2006/relationships/hyperlink" Target="https://www.cognizant.com/about-cognizant/leadership-team/jan-siegmund" TargetMode="External"/><Relationship Id="rId1" Type="http://schemas.openxmlformats.org/officeDocument/2006/relationships/slideLayout" Target="../slideLayouts/slideLayout2.xml"/><Relationship Id="rId6" Type="http://schemas.openxmlformats.org/officeDocument/2006/relationships/hyperlink" Target="https://www.cognizant.com/about-cognizant/leadership-team/matthew-friedrich" TargetMode="External"/><Relationship Id="rId11" Type="http://schemas.openxmlformats.org/officeDocument/2006/relationships/hyperlink" Target="https://www.cognizant.com/about-cognizant/leadership-team/ursula-morgenstern" TargetMode="External"/><Relationship Id="rId5" Type="http://schemas.openxmlformats.org/officeDocument/2006/relationships/hyperlink" Target="https://www.cognizant.com/about-cognizant/leadership-team/dharmendra-kumar-sinha" TargetMode="External"/><Relationship Id="rId10" Type="http://schemas.openxmlformats.org/officeDocument/2006/relationships/hyperlink" Target="https://www.cognizant.com/about-cognizant/leadership-team/lawrence-wieser" TargetMode="External"/><Relationship Id="rId4" Type="http://schemas.openxmlformats.org/officeDocument/2006/relationships/hyperlink" Target="https://www.cognizant.com/about-cognizant/leadership-team/gaurav-chand" TargetMode="External"/><Relationship Id="rId9" Type="http://schemas.openxmlformats.org/officeDocument/2006/relationships/hyperlink" Target="https://www.cognizant.com/about-cognizant/leadership-team/rajesh-nambiar"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www.cognizant.com/about-cognizant/board-of-directors/vinita-bali" TargetMode="External"/><Relationship Id="rId3" Type="http://schemas.openxmlformats.org/officeDocument/2006/relationships/hyperlink" Target="https://www.cognizant.com/about-cognizant/board-of-directors/archana-deskus" TargetMode="External"/><Relationship Id="rId7" Type="http://schemas.openxmlformats.org/officeDocument/2006/relationships/hyperlink" Target="https://www.cognizant.com/about-cognizant/board-of-directors/john-n-fox-jr" TargetMode="External"/><Relationship Id="rId12" Type="http://schemas.openxmlformats.org/officeDocument/2006/relationships/hyperlink" Target="https://www.cognizant.com/about-cognizant/board-of-directors/sandra-s-wijnberg" TargetMode="External"/><Relationship Id="rId2" Type="http://schemas.openxmlformats.org/officeDocument/2006/relationships/hyperlink" Target="https://www.cognizant.com/about-cognizant/board-of-directors/michael-patsalos-fox" TargetMode="External"/><Relationship Id="rId1" Type="http://schemas.openxmlformats.org/officeDocument/2006/relationships/slideLayout" Target="../slideLayouts/slideLayout2.xml"/><Relationship Id="rId6" Type="http://schemas.openxmlformats.org/officeDocument/2006/relationships/hyperlink" Target="https://www.cognizant.com/about-cognizant/board-of-directors/zein-abdalla" TargetMode="External"/><Relationship Id="rId11" Type="http://schemas.openxmlformats.org/officeDocument/2006/relationships/hyperlink" Target="https://www.cognizant.com/about-cognizant/board-of-directors/joseph-m-velli" TargetMode="External"/><Relationship Id="rId5" Type="http://schemas.openxmlformats.org/officeDocument/2006/relationships/hyperlink" Target="https://www.cognizant.com/about-cognizant/board-of-directors/john-m-dineen" TargetMode="External"/><Relationship Id="rId10" Type="http://schemas.openxmlformats.org/officeDocument/2006/relationships/hyperlink" Target="https://www.cognizant.com/about-cognizant/board-of-directors/maureen-breakiron-evans" TargetMode="External"/><Relationship Id="rId4" Type="http://schemas.openxmlformats.org/officeDocument/2006/relationships/hyperlink" Target="https://www.cognizant.com/about-cognizant/board-of-directors/brian-humphries" TargetMode="External"/><Relationship Id="rId9" Type="http://schemas.openxmlformats.org/officeDocument/2006/relationships/hyperlink" Target="https://www.cognizant.com/about-cognizant/board-of-directors/leo-s-mackay-jr"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news.cognizant.com/2020-12-11-Cognizants-Digital-Thread-Technology-Helps-Advance-Lexmarks-Speed-to-Market-and-Improve-Product-Quality" TargetMode="External"/><Relationship Id="rId7" Type="http://schemas.openxmlformats.org/officeDocument/2006/relationships/hyperlink" Target="https://news.cognizant.com/2020-08-18-Cognizant-Completes-Acquisition-of-New-Signature" TargetMode="External"/><Relationship Id="rId2" Type="http://schemas.openxmlformats.org/officeDocument/2006/relationships/hyperlink" Target="https://news.cognizant.com/2020-12-21-Cognizant-Acquires-Inawisdom-an-Artificial-Intelligence-and-Machine-Learning-Services-Expert" TargetMode="External"/><Relationship Id="rId1" Type="http://schemas.openxmlformats.org/officeDocument/2006/relationships/slideLayout" Target="../slideLayouts/slideLayout2.xml"/><Relationship Id="rId6" Type="http://schemas.openxmlformats.org/officeDocument/2006/relationships/hyperlink" Target="https://news.cognizant.com/2020-09-17-Cognizant-Completes-Acquisition-of-Tin-Roof-Software" TargetMode="External"/><Relationship Id="rId5" Type="http://schemas.openxmlformats.org/officeDocument/2006/relationships/hyperlink" Target="https://news.cognizant.com/2020-10-01-Cognizant-Completes-Acquisition-of-10th-Magnitude" TargetMode="External"/><Relationship Id="rId4" Type="http://schemas.openxmlformats.org/officeDocument/2006/relationships/hyperlink" Target="https://news.cognizant.com/2020-11-03-Cognizant-Completes-Acquisition-of-Bright-Wolf" TargetMode="Externa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98708AB-2E98-4C2A-93AF-F77592958D85}"/>
              </a:ext>
            </a:extLst>
          </p:cNvPr>
          <p:cNvSpPr>
            <a:spLocks noGrp="1"/>
          </p:cNvSpPr>
          <p:nvPr>
            <p:ph idx="1"/>
          </p:nvPr>
        </p:nvSpPr>
        <p:spPr>
          <a:xfrm>
            <a:off x="1084100" y="1059329"/>
            <a:ext cx="4364200" cy="4989046"/>
          </a:xfrm>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77500" lnSpcReduction="20000"/>
          </a:bodyPr>
          <a:lstStyle/>
          <a:p>
            <a:pPr marL="0" indent="0" algn="ctr">
              <a:spcAft>
                <a:spcPts val="600"/>
              </a:spcAft>
              <a:buNone/>
            </a:pPr>
            <a:r>
              <a:rPr lang="en-IN" sz="3500" b="1" dirty="0">
                <a:solidFill>
                  <a:schemeClr val="tx2">
                    <a:lumMod val="40000"/>
                    <a:lumOff val="60000"/>
                  </a:schemeClr>
                </a:solidFill>
                <a:latin typeface="Arial" panose="020B0604020202020204" pitchFamily="34" charset="0"/>
                <a:cs typeface="Arial" panose="020B0604020202020204" pitchFamily="34" charset="0"/>
              </a:rPr>
              <a:t>Table of Contents</a:t>
            </a:r>
          </a:p>
          <a:p>
            <a:pPr marL="0" indent="0">
              <a:spcAft>
                <a:spcPts val="0"/>
              </a:spcAft>
              <a:buNone/>
            </a:pPr>
            <a:r>
              <a:rPr lang="en-US" sz="2600" u="sng" dirty="0">
                <a:solidFill>
                  <a:schemeClr val="tx2">
                    <a:lumMod val="75000"/>
                  </a:schemeClr>
                </a:solidFill>
                <a:latin typeface="Arial" panose="020B0604020202020204" pitchFamily="34" charset="0"/>
                <a:cs typeface="Arial" panose="020B0604020202020204" pitchFamily="34" charset="0"/>
                <a:hlinkClick r:id="rId2" action="ppaction://hlinksldjump">
                  <a:extLst>
                    <a:ext uri="{A12FA001-AC4F-418D-AE19-62706E023703}">
                      <ahyp:hlinkClr xmlns:ahyp="http://schemas.microsoft.com/office/drawing/2018/hyperlinkcolor" val="tx"/>
                    </a:ext>
                  </a:extLst>
                </a:hlinkClick>
              </a:rPr>
              <a:t>Analyst View</a:t>
            </a:r>
            <a:endParaRPr lang="en-US" sz="2600" u="sng" dirty="0">
              <a:solidFill>
                <a:schemeClr val="tx2">
                  <a:lumMod val="75000"/>
                </a:schemeClr>
              </a:solidFill>
              <a:latin typeface="Arial" panose="020B0604020202020204" pitchFamily="34" charset="0"/>
              <a:cs typeface="Arial" panose="020B0604020202020204" pitchFamily="34" charset="0"/>
            </a:endParaRPr>
          </a:p>
          <a:p>
            <a:pPr marL="0" indent="0">
              <a:spcAft>
                <a:spcPts val="0"/>
              </a:spcAft>
              <a:buNone/>
            </a:pPr>
            <a:r>
              <a:rPr lang="en-US" sz="2600" u="sng" dirty="0">
                <a:solidFill>
                  <a:schemeClr val="tx2">
                    <a:lumMod val="75000"/>
                  </a:schemeClr>
                </a:solidFill>
                <a:latin typeface="Arial" panose="020B0604020202020204" pitchFamily="34" charset="0"/>
                <a:cs typeface="Arial" panose="020B0604020202020204" pitchFamily="34" charset="0"/>
                <a:hlinkClick r:id="rId3" action="ppaction://hlinksldjump">
                  <a:extLst>
                    <a:ext uri="{A12FA001-AC4F-418D-AE19-62706E023703}">
                      <ahyp:hlinkClr xmlns:ahyp="http://schemas.microsoft.com/office/drawing/2018/hyperlinkcolor" val="tx"/>
                    </a:ext>
                  </a:extLst>
                </a:hlinkClick>
              </a:rPr>
              <a:t>Competitor view</a:t>
            </a:r>
            <a:endParaRPr lang="en-US" sz="2600" u="sng" dirty="0">
              <a:solidFill>
                <a:schemeClr val="tx2">
                  <a:lumMod val="75000"/>
                </a:schemeClr>
              </a:solidFill>
              <a:latin typeface="Arial" panose="020B0604020202020204" pitchFamily="34" charset="0"/>
              <a:cs typeface="Arial" panose="020B0604020202020204" pitchFamily="34" charset="0"/>
            </a:endParaRPr>
          </a:p>
          <a:p>
            <a:pPr marL="0" indent="0">
              <a:spcAft>
                <a:spcPts val="0"/>
              </a:spcAft>
              <a:buNone/>
            </a:pPr>
            <a:r>
              <a:rPr lang="en-US" sz="2600" u="sng" dirty="0">
                <a:solidFill>
                  <a:schemeClr val="tx2">
                    <a:lumMod val="75000"/>
                  </a:schemeClr>
                </a:solidFill>
                <a:latin typeface="Arial" panose="020B0604020202020204" pitchFamily="34" charset="0"/>
                <a:cs typeface="Arial" panose="020B0604020202020204" pitchFamily="34" charset="0"/>
                <a:hlinkClick r:id="rId4" action="ppaction://hlinksldjump">
                  <a:extLst>
                    <a:ext uri="{A12FA001-AC4F-418D-AE19-62706E023703}">
                      <ahyp:hlinkClr xmlns:ahyp="http://schemas.microsoft.com/office/drawing/2018/hyperlinkcolor" val="tx"/>
                    </a:ext>
                  </a:extLst>
                </a:hlinkClick>
              </a:rPr>
              <a:t>Market Size &amp; Forecast</a:t>
            </a:r>
            <a:endParaRPr lang="en-US" sz="2600" u="sng" dirty="0">
              <a:solidFill>
                <a:schemeClr val="tx2">
                  <a:lumMod val="75000"/>
                </a:schemeClr>
              </a:solidFill>
              <a:latin typeface="Arial" panose="020B0604020202020204" pitchFamily="34" charset="0"/>
              <a:cs typeface="Arial" panose="020B0604020202020204" pitchFamily="34" charset="0"/>
            </a:endParaRPr>
          </a:p>
          <a:p>
            <a:pPr marL="0" indent="0">
              <a:spcAft>
                <a:spcPts val="0"/>
              </a:spcAft>
              <a:buNone/>
            </a:pPr>
            <a:r>
              <a:rPr lang="en-US" sz="2600" u="sng" dirty="0">
                <a:solidFill>
                  <a:schemeClr val="tx2">
                    <a:lumMod val="75000"/>
                  </a:schemeClr>
                </a:solidFill>
                <a:latin typeface="Arial" panose="020B0604020202020204" pitchFamily="34" charset="0"/>
                <a:cs typeface="Arial" panose="020B0604020202020204" pitchFamily="34" charset="0"/>
                <a:hlinkClick r:id="rId5" action="ppaction://hlinksldjump">
                  <a:extLst>
                    <a:ext uri="{A12FA001-AC4F-418D-AE19-62706E023703}">
                      <ahyp:hlinkClr xmlns:ahyp="http://schemas.microsoft.com/office/drawing/2018/hyperlinkcolor" val="tx"/>
                    </a:ext>
                  </a:extLst>
                </a:hlinkClick>
              </a:rPr>
              <a:t>Market Trends and Drivers</a:t>
            </a:r>
            <a:endParaRPr lang="en-US" sz="2600" u="sng" dirty="0">
              <a:solidFill>
                <a:schemeClr val="tx2">
                  <a:lumMod val="75000"/>
                </a:schemeClr>
              </a:solidFill>
              <a:latin typeface="Arial" panose="020B0604020202020204" pitchFamily="34" charset="0"/>
              <a:cs typeface="Arial" panose="020B0604020202020204" pitchFamily="34" charset="0"/>
            </a:endParaRPr>
          </a:p>
          <a:p>
            <a:pPr lvl="1"/>
            <a:r>
              <a:rPr lang="en-US" sz="2500" u="sng" dirty="0">
                <a:solidFill>
                  <a:schemeClr val="tx2">
                    <a:lumMod val="75000"/>
                  </a:schemeClr>
                </a:solidFill>
                <a:latin typeface="Arial" panose="020B0604020202020204" pitchFamily="34" charset="0"/>
                <a:cs typeface="Arial" panose="020B0604020202020204" pitchFamily="34" charset="0"/>
                <a:hlinkClick r:id="rId5" action="ppaction://hlinksldjump">
                  <a:extLst>
                    <a:ext uri="{A12FA001-AC4F-418D-AE19-62706E023703}">
                      <ahyp:hlinkClr xmlns:ahyp="http://schemas.microsoft.com/office/drawing/2018/hyperlinkcolor" val="tx"/>
                    </a:ext>
                  </a:extLst>
                </a:hlinkClick>
              </a:rPr>
              <a:t>Trends by Technology</a:t>
            </a:r>
            <a:endParaRPr lang="en-US" sz="2500" u="sng" dirty="0">
              <a:solidFill>
                <a:schemeClr val="tx2">
                  <a:lumMod val="75000"/>
                </a:schemeClr>
              </a:solidFill>
              <a:latin typeface="Arial" panose="020B0604020202020204" pitchFamily="34" charset="0"/>
              <a:cs typeface="Arial" panose="020B0604020202020204" pitchFamily="34" charset="0"/>
            </a:endParaRPr>
          </a:p>
          <a:p>
            <a:pPr lvl="1"/>
            <a:r>
              <a:rPr lang="en-US" sz="2500" u="sng" dirty="0">
                <a:solidFill>
                  <a:schemeClr val="tx2">
                    <a:lumMod val="75000"/>
                  </a:schemeClr>
                </a:solidFill>
                <a:latin typeface="Arial" panose="020B0604020202020204" pitchFamily="34" charset="0"/>
                <a:cs typeface="Arial" panose="020B0604020202020204" pitchFamily="34" charset="0"/>
                <a:hlinkClick r:id="rId6" action="ppaction://hlinksldjump">
                  <a:extLst>
                    <a:ext uri="{A12FA001-AC4F-418D-AE19-62706E023703}">
                      <ahyp:hlinkClr xmlns:ahyp="http://schemas.microsoft.com/office/drawing/2018/hyperlinkcolor" val="tx"/>
                    </a:ext>
                  </a:extLst>
                </a:hlinkClick>
              </a:rPr>
              <a:t>Trends by Industry</a:t>
            </a:r>
            <a:endParaRPr lang="en-US" sz="2500" u="sng" dirty="0">
              <a:solidFill>
                <a:schemeClr val="tx2">
                  <a:lumMod val="75000"/>
                </a:schemeClr>
              </a:solidFill>
              <a:latin typeface="Arial" panose="020B0604020202020204" pitchFamily="34" charset="0"/>
              <a:cs typeface="Arial" panose="020B0604020202020204" pitchFamily="34" charset="0"/>
            </a:endParaRPr>
          </a:p>
          <a:p>
            <a:pPr marL="0" indent="0">
              <a:spcAft>
                <a:spcPts val="0"/>
              </a:spcAft>
              <a:buNone/>
            </a:pPr>
            <a:r>
              <a:rPr lang="en-US" sz="2600" u="sng" dirty="0">
                <a:solidFill>
                  <a:schemeClr val="tx2">
                    <a:lumMod val="75000"/>
                  </a:schemeClr>
                </a:solidFill>
                <a:latin typeface="Arial" panose="020B0604020202020204" pitchFamily="34" charset="0"/>
                <a:cs typeface="Arial" panose="020B0604020202020204" pitchFamily="34" charset="0"/>
                <a:hlinkClick r:id="rId7" action="ppaction://hlinksldjump">
                  <a:extLst>
                    <a:ext uri="{A12FA001-AC4F-418D-AE19-62706E023703}">
                      <ahyp:hlinkClr xmlns:ahyp="http://schemas.microsoft.com/office/drawing/2018/hyperlinkcolor" val="tx"/>
                    </a:ext>
                  </a:extLst>
                </a:hlinkClick>
              </a:rPr>
              <a:t>Competition Landscape</a:t>
            </a:r>
            <a:endParaRPr lang="en-US" sz="2600" u="sng" dirty="0">
              <a:solidFill>
                <a:schemeClr val="tx2">
                  <a:lumMod val="75000"/>
                </a:schemeClr>
              </a:solidFill>
              <a:latin typeface="Arial" panose="020B0604020202020204" pitchFamily="34" charset="0"/>
              <a:cs typeface="Arial" panose="020B0604020202020204" pitchFamily="34" charset="0"/>
            </a:endParaRPr>
          </a:p>
          <a:p>
            <a:pPr marL="0" indent="0">
              <a:spcAft>
                <a:spcPts val="0"/>
              </a:spcAft>
              <a:buNone/>
            </a:pPr>
            <a:r>
              <a:rPr lang="en-US" sz="2600" u="sng" dirty="0">
                <a:solidFill>
                  <a:schemeClr val="tx2">
                    <a:lumMod val="75000"/>
                  </a:schemeClr>
                </a:solidFill>
                <a:latin typeface="Arial" panose="020B0604020202020204" pitchFamily="34" charset="0"/>
                <a:cs typeface="Arial" panose="020B0604020202020204" pitchFamily="34" charset="0"/>
                <a:hlinkClick r:id="rId8" action="ppaction://hlinksldjump">
                  <a:extLst>
                    <a:ext uri="{A12FA001-AC4F-418D-AE19-62706E023703}">
                      <ahyp:hlinkClr xmlns:ahyp="http://schemas.microsoft.com/office/drawing/2018/hyperlinkcolor" val="tx"/>
                    </a:ext>
                  </a:extLst>
                </a:hlinkClick>
              </a:rPr>
              <a:t>Top 3 competitors Profiling</a:t>
            </a:r>
            <a:endParaRPr lang="en-US" sz="2600" u="sng" dirty="0">
              <a:solidFill>
                <a:schemeClr val="tx2">
                  <a:lumMod val="75000"/>
                </a:schemeClr>
              </a:solidFill>
              <a:latin typeface="Arial" panose="020B0604020202020204" pitchFamily="34" charset="0"/>
              <a:cs typeface="Arial" panose="020B0604020202020204" pitchFamily="34" charset="0"/>
            </a:endParaRPr>
          </a:p>
          <a:p>
            <a:pPr lvl="1"/>
            <a:r>
              <a:rPr lang="en-IN" sz="2500" i="0" dirty="0">
                <a:solidFill>
                  <a:schemeClr val="tx2">
                    <a:lumMod val="75000"/>
                  </a:schemeClr>
                </a:solidFill>
                <a:effectLst/>
                <a:latin typeface="Arial" panose="020B0604020202020204" pitchFamily="34" charset="0"/>
                <a:hlinkClick r:id="rId9" action="ppaction://hlinksldjump">
                  <a:extLst>
                    <a:ext uri="{A12FA001-AC4F-418D-AE19-62706E023703}">
                      <ahyp:hlinkClr xmlns:ahyp="http://schemas.microsoft.com/office/drawing/2018/hyperlinkcolor" val="tx"/>
                    </a:ext>
                  </a:extLst>
                </a:hlinkClick>
              </a:rPr>
              <a:t>IBM Corp</a:t>
            </a:r>
            <a:endParaRPr lang="en-IN" sz="2500" i="0" dirty="0">
              <a:solidFill>
                <a:schemeClr val="tx2">
                  <a:lumMod val="75000"/>
                </a:schemeClr>
              </a:solidFill>
              <a:effectLst/>
              <a:latin typeface="Arial" panose="020B0604020202020204" pitchFamily="34" charset="0"/>
            </a:endParaRPr>
          </a:p>
          <a:p>
            <a:pPr lvl="1"/>
            <a:r>
              <a:rPr lang="en-IN" sz="2500" u="sng" dirty="0">
                <a:solidFill>
                  <a:schemeClr val="tx2">
                    <a:lumMod val="75000"/>
                  </a:schemeClr>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Accenture Plc</a:t>
            </a:r>
            <a:endParaRPr lang="en-IN" sz="2500" u="sng" dirty="0">
              <a:solidFill>
                <a:schemeClr val="tx2">
                  <a:lumMod val="75000"/>
                </a:schemeClr>
              </a:solidFill>
              <a:latin typeface="Arial" panose="020B0604020202020204" pitchFamily="34" charset="0"/>
              <a:cs typeface="Arial" panose="020B0604020202020204" pitchFamily="34" charset="0"/>
            </a:endParaRPr>
          </a:p>
          <a:p>
            <a:pPr lvl="1"/>
            <a:r>
              <a:rPr lang="en-IN" sz="2500" u="sng" dirty="0">
                <a:solidFill>
                  <a:schemeClr val="tx2">
                    <a:lumMod val="75000"/>
                  </a:schemeClr>
                </a:solidFill>
                <a:latin typeface="Arial" panose="020B0604020202020204" pitchFamily="34" charset="0"/>
                <a:cs typeface="Arial" panose="020B0604020202020204" pitchFamily="34" charset="0"/>
                <a:hlinkClick r:id="rId11" action="ppaction://hlinksldjump">
                  <a:extLst>
                    <a:ext uri="{A12FA001-AC4F-418D-AE19-62706E023703}">
                      <ahyp:hlinkClr xmlns:ahyp="http://schemas.microsoft.com/office/drawing/2018/hyperlinkcolor" val="tx"/>
                    </a:ext>
                  </a:extLst>
                </a:hlinkClick>
              </a:rPr>
              <a:t>Cognizant</a:t>
            </a:r>
            <a:r>
              <a:rPr lang="en-IN" sz="2500" u="sng" dirty="0">
                <a:solidFill>
                  <a:schemeClr val="tx2">
                    <a:lumMod val="75000"/>
                  </a:schemeClr>
                </a:solidFill>
                <a:latin typeface="Arial" panose="020B0604020202020204" pitchFamily="34" charset="0"/>
                <a:cs typeface="Arial" panose="020B0604020202020204" pitchFamily="34" charset="0"/>
              </a:rPr>
              <a:t> </a:t>
            </a:r>
            <a:endParaRPr lang="en-US" sz="2500" u="sng" dirty="0">
              <a:solidFill>
                <a:schemeClr val="tx2">
                  <a:lumMod val="75000"/>
                </a:schemeClr>
              </a:solidFill>
              <a:latin typeface="Arial" panose="020B0604020202020204" pitchFamily="34" charset="0"/>
              <a:cs typeface="Arial" panose="020B0604020202020204" pitchFamily="34" charset="0"/>
            </a:endParaRPr>
          </a:p>
          <a:p>
            <a:pPr marL="0" indent="0">
              <a:spcAft>
                <a:spcPts val="0"/>
              </a:spcAft>
              <a:buNone/>
            </a:pPr>
            <a:endParaRPr lang="en-US" sz="2600" u="sng" dirty="0">
              <a:solidFill>
                <a:schemeClr val="tx2">
                  <a:lumMod val="75000"/>
                </a:schemeClr>
              </a:solidFill>
              <a:latin typeface="Arial" panose="020B0604020202020204" pitchFamily="34" charset="0"/>
              <a:cs typeface="Arial" panose="020B0604020202020204" pitchFamily="34" charset="0"/>
            </a:endParaRPr>
          </a:p>
          <a:p>
            <a:pPr marL="0" indent="0">
              <a:spcAft>
                <a:spcPts val="0"/>
              </a:spcAft>
              <a:buNone/>
            </a:pPr>
            <a:endParaRPr lang="en-US" sz="2600" u="sng" dirty="0">
              <a:solidFill>
                <a:schemeClr val="tx2">
                  <a:lumMod val="75000"/>
                </a:schemeClr>
              </a:solidFill>
              <a:latin typeface="Arial" panose="020B0604020202020204" pitchFamily="34" charset="0"/>
              <a:cs typeface="Arial" panose="020B0604020202020204" pitchFamily="34" charset="0"/>
            </a:endParaRPr>
          </a:p>
          <a:p>
            <a:pPr marL="0" indent="0">
              <a:buNone/>
            </a:pPr>
            <a:endParaRPr lang="en-IN" sz="4000" dirty="0">
              <a:latin typeface="Arial" panose="020B0604020202020204" pitchFamily="34" charset="0"/>
              <a:cs typeface="Arial" panose="020B0604020202020204" pitchFamily="34" charset="0"/>
            </a:endParaRPr>
          </a:p>
          <a:p>
            <a:pPr marL="0" indent="0">
              <a:buNone/>
            </a:pPr>
            <a:endParaRPr lang="en-IN" sz="40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74D2F730-A395-43C5-93CE-DC7ED7FD17A8}"/>
              </a:ext>
            </a:extLst>
          </p:cNvPr>
          <p:cNvSpPr/>
          <p:nvPr/>
        </p:nvSpPr>
        <p:spPr>
          <a:xfrm>
            <a:off x="5543550" y="621179"/>
            <a:ext cx="6644837" cy="2123658"/>
          </a:xfrm>
          <a:prstGeom prst="rect">
            <a:avLst/>
          </a:prstGeom>
          <a:noFill/>
        </p:spPr>
        <p:txBody>
          <a:bodyPr wrap="square" lIns="91440" tIns="45720" rIns="91440" bIns="45720">
            <a:spAutoFit/>
          </a:bodyPr>
          <a:lstStyle/>
          <a:p>
            <a:pPr algn="ctr"/>
            <a:r>
              <a:rPr lang="en-IN" sz="4400" b="1" i="1" dirty="0">
                <a:ln w="0">
                  <a:solidFill>
                    <a:sysClr val="windowText" lastClr="000000"/>
                  </a:solidFill>
                </a:ln>
                <a:gradFill>
                  <a:gsLst>
                    <a:gs pos="0">
                      <a:schemeClr val="accent5">
                        <a:lumMod val="50000"/>
                      </a:schemeClr>
                    </a:gs>
                    <a:gs pos="50000">
                      <a:schemeClr val="accent5"/>
                    </a:gs>
                    <a:gs pos="100000">
                      <a:schemeClr val="accent5">
                        <a:lumMod val="60000"/>
                        <a:lumOff val="40000"/>
                      </a:schemeClr>
                    </a:gs>
                  </a:gsLst>
                  <a:lin ang="5400000"/>
                </a:gradFill>
                <a:effectLst>
                  <a:outerShdw blurRad="50800" dist="38100" algn="l" rotWithShape="0">
                    <a:prstClr val="black">
                      <a:alpha val="40000"/>
                    </a:prstClr>
                  </a:outerShdw>
                  <a:reflection blurRad="6350" stA="53000" endA="300" endPos="35500" dir="5400000" sy="-90000" algn="bl" rotWithShape="0"/>
                </a:effectLst>
                <a:latin typeface="Arial" panose="020B0604020202020204" pitchFamily="34" charset="0"/>
                <a:cs typeface="Arial" panose="020B0604020202020204" pitchFamily="34" charset="0"/>
              </a:rPr>
              <a:t>Market Study </a:t>
            </a:r>
          </a:p>
          <a:p>
            <a:pPr algn="ctr"/>
            <a:r>
              <a:rPr lang="en-IN" sz="4400" b="1" i="1" dirty="0">
                <a:ln w="0">
                  <a:solidFill>
                    <a:sysClr val="windowText" lastClr="000000"/>
                  </a:solidFill>
                </a:ln>
                <a:gradFill>
                  <a:gsLst>
                    <a:gs pos="0">
                      <a:schemeClr val="accent5">
                        <a:lumMod val="50000"/>
                      </a:schemeClr>
                    </a:gs>
                    <a:gs pos="50000">
                      <a:schemeClr val="accent5"/>
                    </a:gs>
                    <a:gs pos="100000">
                      <a:schemeClr val="accent5">
                        <a:lumMod val="60000"/>
                        <a:lumOff val="40000"/>
                      </a:schemeClr>
                    </a:gs>
                  </a:gsLst>
                  <a:lin ang="5400000"/>
                </a:gradFill>
                <a:effectLst>
                  <a:outerShdw blurRad="50800" dist="38100" algn="l" rotWithShape="0">
                    <a:prstClr val="black">
                      <a:alpha val="40000"/>
                    </a:prstClr>
                  </a:outerShdw>
                  <a:reflection blurRad="6350" stA="53000" endA="300" endPos="35500" dir="5400000" sy="-90000" algn="bl" rotWithShape="0"/>
                </a:effectLst>
                <a:latin typeface="Arial" panose="020B0604020202020204" pitchFamily="34" charset="0"/>
                <a:cs typeface="Arial" panose="020B0604020202020204" pitchFamily="34" charset="0"/>
              </a:rPr>
              <a:t>on </a:t>
            </a:r>
          </a:p>
          <a:p>
            <a:pPr algn="ctr"/>
            <a:r>
              <a:rPr lang="en-IN" sz="4400" b="1" i="1" dirty="0">
                <a:ln w="0">
                  <a:solidFill>
                    <a:sysClr val="windowText" lastClr="000000"/>
                  </a:solidFill>
                </a:ln>
                <a:gradFill>
                  <a:gsLst>
                    <a:gs pos="0">
                      <a:schemeClr val="accent5">
                        <a:lumMod val="50000"/>
                      </a:schemeClr>
                    </a:gs>
                    <a:gs pos="50000">
                      <a:schemeClr val="accent5"/>
                    </a:gs>
                    <a:gs pos="100000">
                      <a:schemeClr val="accent5">
                        <a:lumMod val="60000"/>
                        <a:lumOff val="40000"/>
                      </a:schemeClr>
                    </a:gs>
                  </a:gsLst>
                  <a:lin ang="5400000"/>
                </a:gradFill>
                <a:effectLst>
                  <a:outerShdw blurRad="50800" dist="38100" algn="l" rotWithShape="0">
                    <a:prstClr val="black">
                      <a:alpha val="40000"/>
                    </a:prstClr>
                  </a:outerShdw>
                  <a:reflection blurRad="6350" stA="53000" endA="300" endPos="35500" dir="5400000" sy="-90000" algn="bl" rotWithShape="0"/>
                </a:effectLst>
                <a:latin typeface="Arial" panose="020B0604020202020204" pitchFamily="34" charset="0"/>
                <a:cs typeface="Arial" panose="020B0604020202020204" pitchFamily="34" charset="0"/>
              </a:rPr>
              <a:t>Intelligent Automation</a:t>
            </a:r>
            <a:endParaRPr lang="en-US" sz="4400" b="1" dirty="0">
              <a:ln w="0">
                <a:solidFill>
                  <a:sysClr val="windowText" lastClr="000000"/>
                </a:solidFill>
              </a:ln>
              <a:gradFill>
                <a:gsLst>
                  <a:gs pos="0">
                    <a:schemeClr val="accent5">
                      <a:lumMod val="50000"/>
                    </a:schemeClr>
                  </a:gs>
                  <a:gs pos="50000">
                    <a:schemeClr val="accent5"/>
                  </a:gs>
                  <a:gs pos="100000">
                    <a:schemeClr val="accent5">
                      <a:lumMod val="60000"/>
                      <a:lumOff val="40000"/>
                    </a:schemeClr>
                  </a:gs>
                </a:gsLst>
                <a:lin ang="5400000"/>
              </a:gradFill>
              <a:effectLst>
                <a:outerShdw blurRad="50800" dist="38100" algn="l" rotWithShape="0">
                  <a:prstClr val="black">
                    <a:alpha val="40000"/>
                  </a:prstClr>
                </a:outerShdw>
                <a:reflection blurRad="6350" stA="53000" endA="300" endPos="35500" dir="5400000" sy="-90000" algn="bl" rotWithShape="0"/>
              </a:effectLst>
              <a:latin typeface="Arial" panose="020B0604020202020204" pitchFamily="34" charset="0"/>
              <a:cs typeface="Arial" panose="020B0604020202020204" pitchFamily="34" charset="0"/>
            </a:endParaRPr>
          </a:p>
        </p:txBody>
      </p:sp>
      <p:graphicFrame>
        <p:nvGraphicFramePr>
          <p:cNvPr id="38" name="Diagram 37">
            <a:extLst>
              <a:ext uri="{FF2B5EF4-FFF2-40B4-BE49-F238E27FC236}">
                <a16:creationId xmlns:a16="http://schemas.microsoft.com/office/drawing/2014/main" id="{13A5A439-0BE8-4ACE-B77A-091A5AF94E2A}"/>
              </a:ext>
            </a:extLst>
          </p:cNvPr>
          <p:cNvGraphicFramePr/>
          <p:nvPr>
            <p:extLst>
              <p:ext uri="{D42A27DB-BD31-4B8C-83A1-F6EECF244321}">
                <p14:modId xmlns:p14="http://schemas.microsoft.com/office/powerpoint/2010/main" val="4260464959"/>
              </p:ext>
            </p:extLst>
          </p:nvPr>
        </p:nvGraphicFramePr>
        <p:xfrm>
          <a:off x="7181849" y="2971800"/>
          <a:ext cx="3571875" cy="34671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15" name="Graphic 14" descr="Robot">
            <a:extLst>
              <a:ext uri="{FF2B5EF4-FFF2-40B4-BE49-F238E27FC236}">
                <a16:creationId xmlns:a16="http://schemas.microsoft.com/office/drawing/2014/main" id="{B972135B-3E4D-4059-A708-4942C38972FE}"/>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543800" y="5610225"/>
            <a:ext cx="828675" cy="721846"/>
          </a:xfrm>
          <a:prstGeom prst="rect">
            <a:avLst/>
          </a:prstGeom>
        </p:spPr>
      </p:pic>
      <p:pic>
        <p:nvPicPr>
          <p:cNvPr id="17" name="Picture 16">
            <a:extLst>
              <a:ext uri="{FF2B5EF4-FFF2-40B4-BE49-F238E27FC236}">
                <a16:creationId xmlns:a16="http://schemas.microsoft.com/office/drawing/2014/main" id="{0369FAC3-2BAC-47BE-8F34-52802E8B599E}"/>
              </a:ext>
            </a:extLst>
          </p:cNvPr>
          <p:cNvPicPr>
            <a:picLocks noChangeAspect="1"/>
          </p:cNvPicPr>
          <p:nvPr/>
        </p:nvPicPr>
        <p:blipFill>
          <a:blip r:embed="rId19"/>
          <a:stretch>
            <a:fillRect/>
          </a:stretch>
        </p:blipFill>
        <p:spPr>
          <a:xfrm>
            <a:off x="7600950" y="3581401"/>
            <a:ext cx="626572" cy="685800"/>
          </a:xfrm>
          <a:prstGeom prst="rect">
            <a:avLst/>
          </a:prstGeom>
        </p:spPr>
      </p:pic>
      <p:pic>
        <p:nvPicPr>
          <p:cNvPr id="21" name="Picture 20">
            <a:extLst>
              <a:ext uri="{FF2B5EF4-FFF2-40B4-BE49-F238E27FC236}">
                <a16:creationId xmlns:a16="http://schemas.microsoft.com/office/drawing/2014/main" id="{30480CB4-C9AA-401F-81EF-98E8C9C25CAB}"/>
              </a:ext>
            </a:extLst>
          </p:cNvPr>
          <p:cNvPicPr>
            <a:picLocks noChangeAspect="1"/>
          </p:cNvPicPr>
          <p:nvPr/>
        </p:nvPicPr>
        <p:blipFill>
          <a:blip r:embed="rId20"/>
          <a:stretch>
            <a:fillRect/>
          </a:stretch>
        </p:blipFill>
        <p:spPr>
          <a:xfrm>
            <a:off x="9553575" y="4567238"/>
            <a:ext cx="733425" cy="733425"/>
          </a:xfrm>
          <a:prstGeom prst="rect">
            <a:avLst/>
          </a:prstGeom>
        </p:spPr>
      </p:pic>
    </p:spTree>
    <p:extLst>
      <p:ext uri="{BB962C8B-B14F-4D97-AF65-F5344CB8AC3E}">
        <p14:creationId xmlns:p14="http://schemas.microsoft.com/office/powerpoint/2010/main" val="1337192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extLst>
              <a:ext uri="{BEBA8EAE-BF5A-486C-A8C5-ECC9F3942E4B}">
                <a14:imgProps xmlns:a14="http://schemas.microsoft.com/office/drawing/2010/main">
                  <a14:imgLayer r:embed="rId3">
                    <a14:imgEffect>
                      <a14:artisticMarker/>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BCF94-F108-4D92-8C4F-CD9273947A31}"/>
              </a:ext>
            </a:extLst>
          </p:cNvPr>
          <p:cNvSpPr>
            <a:spLocks noGrp="1"/>
          </p:cNvSpPr>
          <p:nvPr>
            <p:ph type="title"/>
          </p:nvPr>
        </p:nvSpPr>
        <p:spPr>
          <a:xfrm>
            <a:off x="6086475" y="380696"/>
            <a:ext cx="3084891" cy="591157"/>
          </a:xfrm>
        </p:spPr>
        <p:txBody>
          <a:bodyPr>
            <a:normAutofit/>
          </a:bodyPr>
          <a:lstStyle/>
          <a:p>
            <a:pPr algn="l">
              <a:spcAft>
                <a:spcPts val="0"/>
              </a:spcAft>
            </a:pPr>
            <a:r>
              <a:rPr lang="en-IN" sz="2500" b="1" i="0" dirty="0">
                <a:solidFill>
                  <a:srgbClr val="002060"/>
                </a:solidFill>
                <a:effectLst/>
                <a:latin typeface="Arial" panose="020B0604020202020204" pitchFamily="34" charset="0"/>
                <a:cs typeface="Arial" panose="020B0604020202020204" pitchFamily="34" charset="0"/>
              </a:rPr>
              <a:t>Analyst View</a:t>
            </a:r>
          </a:p>
        </p:txBody>
      </p:sp>
      <p:sp>
        <p:nvSpPr>
          <p:cNvPr id="3" name="Content Placeholder 2">
            <a:extLst>
              <a:ext uri="{FF2B5EF4-FFF2-40B4-BE49-F238E27FC236}">
                <a16:creationId xmlns:a16="http://schemas.microsoft.com/office/drawing/2014/main" id="{78399AB7-9E36-4EAD-B44A-9E0CEA24AACE}"/>
              </a:ext>
            </a:extLst>
          </p:cNvPr>
          <p:cNvSpPr>
            <a:spLocks noGrp="1"/>
          </p:cNvSpPr>
          <p:nvPr>
            <p:ph idx="1"/>
          </p:nvPr>
        </p:nvSpPr>
        <p:spPr>
          <a:xfrm>
            <a:off x="6248400" y="866775"/>
            <a:ext cx="5495925" cy="5524500"/>
          </a:xfrm>
        </p:spPr>
        <p:txBody>
          <a:bodyPr>
            <a:normAutofit/>
          </a:bodyPr>
          <a:lstStyle/>
          <a:p>
            <a:pPr marL="0" indent="0" algn="just">
              <a:buNone/>
            </a:pPr>
            <a:endParaRPr lang="en-US" sz="1200" dirty="0">
              <a:solidFill>
                <a:schemeClr val="tx2">
                  <a:lumMod val="60000"/>
                  <a:lumOff val="40000"/>
                </a:schemeClr>
              </a:solidFill>
              <a:latin typeface="Arial" panose="020B0604020202020204" pitchFamily="34" charset="0"/>
              <a:cs typeface="Arial" panose="020B0604020202020204" pitchFamily="34" charset="0"/>
            </a:endParaRPr>
          </a:p>
          <a:p>
            <a:pPr marL="0" indent="0" algn="just">
              <a:buNone/>
            </a:pPr>
            <a:endParaRPr lang="en-US" sz="1200" b="0" i="0" dirty="0">
              <a:solidFill>
                <a:schemeClr val="tx2">
                  <a:lumMod val="60000"/>
                  <a:lumOff val="40000"/>
                </a:schemeClr>
              </a:solidFill>
              <a:effectLst/>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9F2B3C78-B377-4581-9DAB-BD1A83CF35AF}"/>
              </a:ext>
            </a:extLst>
          </p:cNvPr>
          <p:cNvSpPr txBox="1"/>
          <p:nvPr/>
        </p:nvSpPr>
        <p:spPr>
          <a:xfrm>
            <a:off x="314249" y="2937957"/>
            <a:ext cx="2567381" cy="3453318"/>
          </a:xfrm>
          <a:prstGeom prst="rect">
            <a:avLst/>
          </a:prstGeom>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1600" b="1" dirty="0">
                <a:solidFill>
                  <a:schemeClr val="tx2">
                    <a:lumMod val="75000"/>
                  </a:schemeClr>
                </a:solidFill>
                <a:latin typeface="Arial" panose="020B0604020202020204" pitchFamily="34" charset="0"/>
                <a:cs typeface="Arial" panose="020B0604020202020204" pitchFamily="34" charset="0"/>
              </a:rPr>
              <a:t>Key</a:t>
            </a:r>
            <a:r>
              <a:rPr lang="en-US" sz="1600" b="1" i="0" dirty="0">
                <a:solidFill>
                  <a:schemeClr val="tx2">
                    <a:lumMod val="75000"/>
                  </a:schemeClr>
                </a:solidFill>
                <a:effectLst/>
                <a:latin typeface="Arial" panose="020B0604020202020204" pitchFamily="34" charset="0"/>
                <a:cs typeface="Arial" panose="020B0604020202020204" pitchFamily="34" charset="0"/>
              </a:rPr>
              <a:t> cross-industry applications of IA</a:t>
            </a:r>
            <a:endParaRPr lang="en-US" sz="1400" b="1" i="0" dirty="0">
              <a:solidFill>
                <a:schemeClr val="tx2">
                  <a:lumMod val="75000"/>
                </a:schemeClr>
              </a:solidFill>
              <a:effectLst/>
              <a:latin typeface="Arial" panose="020B0604020202020204" pitchFamily="34" charset="0"/>
              <a:cs typeface="Arial" panose="020B0604020202020204" pitchFamily="34" charset="0"/>
            </a:endParaRPr>
          </a:p>
          <a:p>
            <a:pPr>
              <a:lnSpc>
                <a:spcPct val="150000"/>
              </a:lnSpc>
            </a:pPr>
            <a:r>
              <a:rPr lang="en-US" sz="1400" i="0" dirty="0">
                <a:solidFill>
                  <a:schemeClr val="tx2">
                    <a:lumMod val="60000"/>
                    <a:lumOff val="40000"/>
                  </a:schemeClr>
                </a:solidFill>
                <a:effectLst/>
                <a:latin typeface="Arial" panose="020B0604020202020204" pitchFamily="34" charset="0"/>
                <a:cs typeface="Arial" panose="020B0604020202020204" pitchFamily="34" charset="0"/>
              </a:rPr>
              <a:t>Interpreting and processing unstructured data</a:t>
            </a:r>
            <a:endParaRPr lang="en-IN" sz="1400" i="0" dirty="0">
              <a:solidFill>
                <a:schemeClr val="tx2">
                  <a:lumMod val="60000"/>
                  <a:lumOff val="40000"/>
                </a:schemeClr>
              </a:solidFill>
              <a:effectLst/>
              <a:latin typeface="Arial" panose="020B0604020202020204" pitchFamily="34" charset="0"/>
              <a:cs typeface="Arial" panose="020B0604020202020204" pitchFamily="34" charset="0"/>
            </a:endParaRPr>
          </a:p>
          <a:p>
            <a:pPr>
              <a:lnSpc>
                <a:spcPct val="150000"/>
              </a:lnSpc>
            </a:pPr>
            <a:r>
              <a:rPr lang="en-IN" sz="1400" i="0" dirty="0">
                <a:solidFill>
                  <a:schemeClr val="tx2">
                    <a:lumMod val="60000"/>
                    <a:lumOff val="40000"/>
                  </a:schemeClr>
                </a:solidFill>
                <a:effectLst/>
                <a:latin typeface="Arial" panose="020B0604020202020204" pitchFamily="34" charset="0"/>
                <a:cs typeface="Arial" panose="020B0604020202020204" pitchFamily="34" charset="0"/>
              </a:rPr>
              <a:t>Predictive analytics</a:t>
            </a:r>
            <a:endParaRPr lang="en-US" sz="1400" i="0" dirty="0">
              <a:solidFill>
                <a:schemeClr val="tx2">
                  <a:lumMod val="60000"/>
                  <a:lumOff val="40000"/>
                </a:schemeClr>
              </a:solidFill>
              <a:effectLst/>
              <a:latin typeface="Arial" panose="020B0604020202020204" pitchFamily="34" charset="0"/>
              <a:cs typeface="Arial" panose="020B0604020202020204" pitchFamily="34" charset="0"/>
            </a:endParaRPr>
          </a:p>
          <a:p>
            <a:pPr>
              <a:lnSpc>
                <a:spcPct val="150000"/>
              </a:lnSpc>
            </a:pPr>
            <a:r>
              <a:rPr lang="en-IN" sz="1400" i="0" dirty="0">
                <a:solidFill>
                  <a:schemeClr val="tx2">
                    <a:lumMod val="60000"/>
                    <a:lumOff val="40000"/>
                  </a:schemeClr>
                </a:solidFill>
                <a:effectLst/>
                <a:latin typeface="Arial" panose="020B0604020202020204" pitchFamily="34" charset="0"/>
                <a:cs typeface="Arial" panose="020B0604020202020204" pitchFamily="34" charset="0"/>
              </a:rPr>
              <a:t>Predictive maintenance</a:t>
            </a:r>
            <a:endParaRPr lang="en-US" sz="1400" dirty="0">
              <a:solidFill>
                <a:schemeClr val="tx2">
                  <a:lumMod val="60000"/>
                  <a:lumOff val="40000"/>
                </a:schemeClr>
              </a:solidFill>
              <a:latin typeface="Arial" panose="020B0604020202020204" pitchFamily="34" charset="0"/>
              <a:cs typeface="Arial" panose="020B0604020202020204" pitchFamily="34" charset="0"/>
            </a:endParaRPr>
          </a:p>
          <a:p>
            <a:pPr>
              <a:lnSpc>
                <a:spcPct val="150000"/>
              </a:lnSpc>
            </a:pPr>
            <a:r>
              <a:rPr lang="en-IN" sz="1400" i="0" dirty="0">
                <a:solidFill>
                  <a:schemeClr val="tx2">
                    <a:lumMod val="60000"/>
                    <a:lumOff val="40000"/>
                  </a:schemeClr>
                </a:solidFill>
                <a:effectLst/>
                <a:latin typeface="Arial" panose="020B0604020202020204" pitchFamily="34" charset="0"/>
                <a:cs typeface="Arial" panose="020B0604020202020204" pitchFamily="34" charset="0"/>
              </a:rPr>
              <a:t>Radical personalization</a:t>
            </a:r>
            <a:endParaRPr lang="en-US" sz="1400" i="0" dirty="0">
              <a:solidFill>
                <a:schemeClr val="tx2">
                  <a:lumMod val="60000"/>
                  <a:lumOff val="40000"/>
                </a:schemeClr>
              </a:solidFill>
              <a:effectLst/>
              <a:latin typeface="Arial" panose="020B0604020202020204" pitchFamily="34" charset="0"/>
              <a:cs typeface="Arial" panose="020B0604020202020204" pitchFamily="34" charset="0"/>
            </a:endParaRPr>
          </a:p>
          <a:p>
            <a:pPr>
              <a:lnSpc>
                <a:spcPct val="150000"/>
              </a:lnSpc>
            </a:pPr>
            <a:r>
              <a:rPr lang="en-IN" sz="1400" i="0" dirty="0">
                <a:solidFill>
                  <a:schemeClr val="tx2">
                    <a:lumMod val="60000"/>
                    <a:lumOff val="40000"/>
                  </a:schemeClr>
                </a:solidFill>
                <a:effectLst/>
                <a:latin typeface="Arial" panose="020B0604020202020204" pitchFamily="34" charset="0"/>
                <a:cs typeface="Arial" panose="020B0604020202020204" pitchFamily="34" charset="0"/>
              </a:rPr>
              <a:t>Trend/anomaly detection</a:t>
            </a:r>
            <a:endParaRPr lang="en-US" sz="1400" dirty="0">
              <a:solidFill>
                <a:schemeClr val="tx2">
                  <a:lumMod val="60000"/>
                  <a:lumOff val="40000"/>
                </a:schemeClr>
              </a:solidFill>
              <a:latin typeface="Arial" panose="020B0604020202020204" pitchFamily="34" charset="0"/>
              <a:cs typeface="Arial" panose="020B0604020202020204" pitchFamily="34" charset="0"/>
            </a:endParaRPr>
          </a:p>
          <a:p>
            <a:pPr>
              <a:lnSpc>
                <a:spcPct val="150000"/>
              </a:lnSpc>
            </a:pPr>
            <a:r>
              <a:rPr lang="en-IN" sz="1400" i="0" dirty="0">
                <a:solidFill>
                  <a:schemeClr val="tx2">
                    <a:lumMod val="60000"/>
                    <a:lumOff val="40000"/>
                  </a:schemeClr>
                </a:solidFill>
                <a:effectLst/>
                <a:latin typeface="Arial" panose="020B0604020202020204" pitchFamily="34" charset="0"/>
                <a:cs typeface="Arial" panose="020B0604020202020204" pitchFamily="34" charset="0"/>
              </a:rPr>
              <a:t>Strategic optimization</a:t>
            </a:r>
            <a:endParaRPr lang="en-US" sz="1400" i="0" dirty="0">
              <a:solidFill>
                <a:schemeClr val="tx2">
                  <a:lumMod val="60000"/>
                  <a:lumOff val="40000"/>
                </a:schemeClr>
              </a:solidFill>
              <a:effectLst/>
              <a:latin typeface="Arial" panose="020B0604020202020204" pitchFamily="34" charset="0"/>
              <a:cs typeface="Arial" panose="020B0604020202020204" pitchFamily="34" charset="0"/>
            </a:endParaRPr>
          </a:p>
          <a:p>
            <a:pPr>
              <a:lnSpc>
                <a:spcPct val="150000"/>
              </a:lnSpc>
            </a:pPr>
            <a:r>
              <a:rPr lang="en-IN" sz="1400" i="0" dirty="0">
                <a:solidFill>
                  <a:schemeClr val="tx2">
                    <a:lumMod val="60000"/>
                    <a:lumOff val="40000"/>
                  </a:schemeClr>
                </a:solidFill>
                <a:effectLst/>
                <a:latin typeface="Arial" panose="020B0604020202020204" pitchFamily="34" charset="0"/>
                <a:cs typeface="Arial" panose="020B0604020202020204" pitchFamily="34" charset="0"/>
              </a:rPr>
              <a:t>Forecasting</a:t>
            </a:r>
            <a:endParaRPr lang="en-US" sz="1400" dirty="0">
              <a:solidFill>
                <a:schemeClr val="tx2">
                  <a:lumMod val="60000"/>
                  <a:lumOff val="40000"/>
                </a:schemeClr>
              </a:solidFill>
              <a:latin typeface="Arial" panose="020B0604020202020204" pitchFamily="34" charset="0"/>
              <a:cs typeface="Arial" panose="020B0604020202020204" pitchFamily="34" charset="0"/>
            </a:endParaRPr>
          </a:p>
          <a:p>
            <a:pPr>
              <a:lnSpc>
                <a:spcPct val="150000"/>
              </a:lnSpc>
            </a:pPr>
            <a:r>
              <a:rPr lang="en-IN" sz="1400" i="0" dirty="0">
                <a:solidFill>
                  <a:schemeClr val="tx2">
                    <a:lumMod val="60000"/>
                    <a:lumOff val="40000"/>
                  </a:schemeClr>
                </a:solidFill>
                <a:effectLst/>
                <a:latin typeface="Arial" panose="020B0604020202020204" pitchFamily="34" charset="0"/>
                <a:cs typeface="Arial" panose="020B0604020202020204" pitchFamily="34" charset="0"/>
              </a:rPr>
              <a:t>Real-time optimization</a:t>
            </a:r>
            <a:endParaRPr lang="en-IN" sz="1400" dirty="0">
              <a:solidFill>
                <a:schemeClr val="tx2">
                  <a:lumMod val="60000"/>
                  <a:lumOff val="40000"/>
                </a:schemeClr>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98A8D697-0E76-4894-9717-8413189370E3}"/>
              </a:ext>
            </a:extLst>
          </p:cNvPr>
          <p:cNvSpPr txBox="1"/>
          <p:nvPr/>
        </p:nvSpPr>
        <p:spPr>
          <a:xfrm>
            <a:off x="314249" y="676274"/>
            <a:ext cx="2567381" cy="2031325"/>
          </a:xfrm>
          <a:prstGeom prst="rect">
            <a:avLst/>
          </a:prstGeom>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t">
            <a:spAutoFit/>
          </a:bodyPr>
          <a:lstStyle/>
          <a:p>
            <a:r>
              <a:rPr lang="en-US" sz="1400" b="1" i="0" dirty="0">
                <a:solidFill>
                  <a:schemeClr val="tx2">
                    <a:lumMod val="60000"/>
                    <a:lumOff val="40000"/>
                  </a:schemeClr>
                </a:solidFill>
                <a:effectLst/>
                <a:latin typeface="Arial" panose="020B0604020202020204" pitchFamily="34" charset="0"/>
                <a:cs typeface="Arial" panose="020B0604020202020204" pitchFamily="34" charset="0"/>
              </a:rPr>
              <a:t>Intelligent Automation (IA)</a:t>
            </a:r>
            <a:r>
              <a:rPr lang="en-US" sz="1400" b="0" i="0" dirty="0">
                <a:solidFill>
                  <a:schemeClr val="tx2">
                    <a:lumMod val="60000"/>
                    <a:lumOff val="40000"/>
                  </a:schemeClr>
                </a:solidFill>
                <a:effectLst/>
                <a:latin typeface="Arial" panose="020B0604020202020204" pitchFamily="34" charset="0"/>
                <a:cs typeface="Arial" panose="020B0604020202020204" pitchFamily="34" charset="0"/>
              </a:rPr>
              <a:t> is a combination of </a:t>
            </a:r>
            <a:r>
              <a:rPr lang="en-US" sz="1400" b="0" i="0" u="none" strike="noStrike" dirty="0">
                <a:solidFill>
                  <a:schemeClr val="tx2">
                    <a:lumMod val="60000"/>
                    <a:lumOff val="40000"/>
                  </a:schemeClr>
                </a:solidFill>
                <a:effectLst/>
                <a:latin typeface="Arial" panose="020B0604020202020204" pitchFamily="34" charset="0"/>
                <a:cs typeface="Arial" panose="020B0604020202020204" pitchFamily="34" charset="0"/>
              </a:rPr>
              <a:t>Robotic Process Automation</a:t>
            </a:r>
            <a:r>
              <a:rPr lang="en-US" sz="1400" b="0" i="0" dirty="0">
                <a:solidFill>
                  <a:schemeClr val="tx2">
                    <a:lumMod val="60000"/>
                    <a:lumOff val="40000"/>
                  </a:schemeClr>
                </a:solidFill>
                <a:effectLst/>
                <a:latin typeface="Arial" panose="020B0604020202020204" pitchFamily="34" charset="0"/>
                <a:cs typeface="Arial" panose="020B0604020202020204" pitchFamily="34" charset="0"/>
              </a:rPr>
              <a:t> (RPA) and artificial intelligence (AI) technologies which together empower rapid end-to-end business process automation and accelerate digital transformation.</a:t>
            </a:r>
          </a:p>
        </p:txBody>
      </p:sp>
      <p:sp>
        <p:nvSpPr>
          <p:cNvPr id="26" name="TextBox 25">
            <a:extLst>
              <a:ext uri="{FF2B5EF4-FFF2-40B4-BE49-F238E27FC236}">
                <a16:creationId xmlns:a16="http://schemas.microsoft.com/office/drawing/2014/main" id="{89ED47C0-45A3-4153-A6A6-29B48E70F8DB}"/>
              </a:ext>
            </a:extLst>
          </p:cNvPr>
          <p:cNvSpPr txBox="1"/>
          <p:nvPr/>
        </p:nvSpPr>
        <p:spPr>
          <a:xfrm>
            <a:off x="6096000" y="1019174"/>
            <a:ext cx="5648325" cy="5278368"/>
          </a:xfrm>
          <a:prstGeom prst="rect">
            <a:avLst/>
          </a:prstGeom>
          <a:solidFill>
            <a:schemeClr val="bg2">
              <a:lumMod val="75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l"/>
            <a:r>
              <a:rPr lang="en-US" sz="1300" i="0" dirty="0">
                <a:solidFill>
                  <a:schemeClr val="tx2">
                    <a:lumMod val="60000"/>
                    <a:lumOff val="40000"/>
                  </a:schemeClr>
                </a:solidFill>
                <a:effectLst/>
                <a:latin typeface="Arial" panose="020B0604020202020204" pitchFamily="34" charset="0"/>
                <a:cs typeface="Arial" panose="020B0604020202020204" pitchFamily="34" charset="0"/>
              </a:rPr>
              <a:t>The Global Intelligent Automation Market is </a:t>
            </a:r>
            <a:r>
              <a:rPr lang="en-US" sz="1300" dirty="0">
                <a:solidFill>
                  <a:schemeClr val="tx2">
                    <a:lumMod val="60000"/>
                    <a:lumOff val="40000"/>
                  </a:schemeClr>
                </a:solidFill>
                <a:latin typeface="Arial" panose="020B0604020202020204" pitchFamily="34" charset="0"/>
                <a:cs typeface="Arial" panose="020B0604020202020204" pitchFamily="34" charset="0"/>
              </a:rPr>
              <a:t>expected to witness a significant growth in the coming time zone. Post COVID19 outbreak, intelligent automation is revolutionizing the work methods in organizations across commercial industries as well as government agencies. </a:t>
            </a:r>
          </a:p>
          <a:p>
            <a:pPr algn="l"/>
            <a:endParaRPr lang="en-US" sz="1300" dirty="0">
              <a:solidFill>
                <a:schemeClr val="tx2">
                  <a:lumMod val="60000"/>
                  <a:lumOff val="40000"/>
                </a:schemeClr>
              </a:solidFill>
              <a:latin typeface="Arial" panose="020B0604020202020204" pitchFamily="34" charset="0"/>
              <a:cs typeface="Arial" panose="020B0604020202020204" pitchFamily="34" charset="0"/>
            </a:endParaRPr>
          </a:p>
          <a:p>
            <a:pPr algn="just"/>
            <a:r>
              <a:rPr lang="en-US" sz="1300" dirty="0">
                <a:solidFill>
                  <a:schemeClr val="tx2">
                    <a:lumMod val="60000"/>
                    <a:lumOff val="40000"/>
                  </a:schemeClr>
                </a:solidFill>
                <a:latin typeface="Arial" panose="020B0604020202020204" pitchFamily="34" charset="0"/>
                <a:cs typeface="Arial" panose="020B0604020202020204" pitchFamily="34" charset="0"/>
              </a:rPr>
              <a:t>The market is primarily propelled by the growing need to </a:t>
            </a:r>
            <a:r>
              <a:rPr lang="en-US" sz="1300" i="0" dirty="0">
                <a:solidFill>
                  <a:schemeClr val="tx2">
                    <a:lumMod val="60000"/>
                    <a:lumOff val="40000"/>
                  </a:schemeClr>
                </a:solidFill>
                <a:effectLst/>
                <a:latin typeface="Arial" panose="020B0604020202020204" pitchFamily="34" charset="0"/>
                <a:cs typeface="Arial" panose="020B0604020202020204" pitchFamily="34" charset="0"/>
              </a:rPr>
              <a:t>reduce the labor costs of business operations across the industries. Additionally, in order to determine and rectify the skills gap; to process massive complex data; and to enhance the speed and accuracy of human capabilities are the key factors that will drive the market for intelligent automation in near future.</a:t>
            </a:r>
          </a:p>
          <a:p>
            <a:pPr algn="just"/>
            <a:endParaRPr lang="en-US" sz="1300" dirty="0">
              <a:solidFill>
                <a:schemeClr val="tx2">
                  <a:lumMod val="60000"/>
                  <a:lumOff val="40000"/>
                </a:schemeClr>
              </a:solidFill>
              <a:latin typeface="Arial" panose="020B0604020202020204" pitchFamily="34" charset="0"/>
              <a:cs typeface="Arial" panose="020B0604020202020204" pitchFamily="34" charset="0"/>
            </a:endParaRPr>
          </a:p>
          <a:p>
            <a:pPr algn="just"/>
            <a:r>
              <a:rPr lang="en-US" sz="1300" i="0" dirty="0">
                <a:solidFill>
                  <a:schemeClr val="tx2">
                    <a:lumMod val="60000"/>
                    <a:lumOff val="40000"/>
                  </a:schemeClr>
                </a:solidFill>
                <a:effectLst/>
                <a:latin typeface="Arial" panose="020B0604020202020204" pitchFamily="34" charset="0"/>
                <a:cs typeface="Arial" panose="020B0604020202020204" pitchFamily="34" charset="0"/>
              </a:rPr>
              <a:t>The BFSI, health</a:t>
            </a:r>
            <a:r>
              <a:rPr lang="en-US" sz="1300" dirty="0">
                <a:solidFill>
                  <a:schemeClr val="tx2">
                    <a:lumMod val="60000"/>
                    <a:lumOff val="40000"/>
                  </a:schemeClr>
                </a:solidFill>
                <a:latin typeface="Arial" panose="020B0604020202020204" pitchFamily="34" charset="0"/>
                <a:cs typeface="Arial" panose="020B0604020202020204" pitchFamily="34" charset="0"/>
              </a:rPr>
              <a:t>care and utility are the major industries expected to </a:t>
            </a:r>
            <a:r>
              <a:rPr lang="en-US" sz="1300" i="0" dirty="0">
                <a:solidFill>
                  <a:schemeClr val="tx2">
                    <a:lumMod val="60000"/>
                    <a:lumOff val="40000"/>
                  </a:schemeClr>
                </a:solidFill>
                <a:effectLst/>
                <a:latin typeface="Arial" panose="020B0604020202020204" pitchFamily="34" charset="0"/>
                <a:cs typeface="Arial" panose="020B0604020202020204" pitchFamily="34" charset="0"/>
              </a:rPr>
              <a:t>contribute to the remarkable growth of IA market in coming years. </a:t>
            </a:r>
          </a:p>
          <a:p>
            <a:pPr algn="just"/>
            <a:endParaRPr lang="en-US" sz="1300" i="0" dirty="0">
              <a:solidFill>
                <a:schemeClr val="tx2">
                  <a:lumMod val="60000"/>
                  <a:lumOff val="40000"/>
                </a:schemeClr>
              </a:solidFill>
              <a:effectLst/>
              <a:latin typeface="Arial" panose="020B0604020202020204" pitchFamily="34" charset="0"/>
              <a:cs typeface="Arial" panose="020B0604020202020204" pitchFamily="34" charset="0"/>
            </a:endParaRPr>
          </a:p>
          <a:p>
            <a:pPr algn="just"/>
            <a:r>
              <a:rPr lang="en-US" sz="1300" i="0" dirty="0">
                <a:solidFill>
                  <a:schemeClr val="tx2">
                    <a:lumMod val="60000"/>
                    <a:lumOff val="40000"/>
                  </a:schemeClr>
                </a:solidFill>
                <a:effectLst/>
                <a:latin typeface="Arial" panose="020B0604020202020204" pitchFamily="34" charset="0"/>
                <a:cs typeface="Arial" panose="020B0604020202020204" pitchFamily="34" charset="0"/>
              </a:rPr>
              <a:t>Geographically, North America is expected to continue its dominance in the market owing to the growing adoption of process management and automation technologies across the United states enterprises.</a:t>
            </a:r>
            <a:endParaRPr lang="en-IN" sz="1300" dirty="0">
              <a:solidFill>
                <a:schemeClr val="tx2">
                  <a:lumMod val="60000"/>
                  <a:lumOff val="40000"/>
                </a:schemeClr>
              </a:solidFill>
              <a:latin typeface="Arial" panose="020B0604020202020204" pitchFamily="34" charset="0"/>
              <a:cs typeface="Arial" panose="020B0604020202020204" pitchFamily="34" charset="0"/>
            </a:endParaRPr>
          </a:p>
          <a:p>
            <a:pPr algn="just"/>
            <a:endParaRPr lang="en-US" sz="1300" dirty="0">
              <a:solidFill>
                <a:schemeClr val="tx2">
                  <a:lumMod val="60000"/>
                  <a:lumOff val="40000"/>
                </a:schemeClr>
              </a:solidFill>
              <a:latin typeface="Arial" panose="020B0604020202020204" pitchFamily="34" charset="0"/>
              <a:cs typeface="Arial" panose="020B0604020202020204" pitchFamily="34" charset="0"/>
            </a:endParaRPr>
          </a:p>
          <a:p>
            <a:pPr algn="just"/>
            <a:r>
              <a:rPr lang="en-US" sz="1300" i="0" dirty="0">
                <a:solidFill>
                  <a:schemeClr val="tx2">
                    <a:lumMod val="60000"/>
                    <a:lumOff val="40000"/>
                  </a:schemeClr>
                </a:solidFill>
                <a:effectLst/>
                <a:latin typeface="Arial" panose="020B0604020202020204" pitchFamily="34" charset="0"/>
                <a:cs typeface="Arial" panose="020B0604020202020204" pitchFamily="34" charset="0"/>
              </a:rPr>
              <a:t>From the above </a:t>
            </a:r>
            <a:r>
              <a:rPr lang="en-US" sz="1300" dirty="0">
                <a:solidFill>
                  <a:schemeClr val="tx2">
                    <a:lumMod val="60000"/>
                    <a:lumOff val="40000"/>
                  </a:schemeClr>
                </a:solidFill>
                <a:latin typeface="Arial" panose="020B0604020202020204" pitchFamily="34" charset="0"/>
                <a:cs typeface="Arial" panose="020B0604020202020204" pitchFamily="34" charset="0"/>
              </a:rPr>
              <a:t>market scenario, it is evident that </a:t>
            </a:r>
            <a:r>
              <a:rPr lang="en-US" sz="1300" i="0" dirty="0">
                <a:solidFill>
                  <a:schemeClr val="tx2">
                    <a:lumMod val="60000"/>
                    <a:lumOff val="40000"/>
                  </a:schemeClr>
                </a:solidFill>
                <a:effectLst/>
                <a:latin typeface="Arial" panose="020B0604020202020204" pitchFamily="34" charset="0"/>
                <a:cs typeface="Arial" panose="020B0604020202020204" pitchFamily="34" charset="0"/>
              </a:rPr>
              <a:t>the market for IA is moving fast-paced across industries. </a:t>
            </a:r>
            <a:r>
              <a:rPr lang="en-US" sz="1300" dirty="0">
                <a:solidFill>
                  <a:schemeClr val="tx2">
                    <a:lumMod val="60000"/>
                    <a:lumOff val="40000"/>
                  </a:schemeClr>
                </a:solidFill>
                <a:latin typeface="Arial" panose="020B0604020202020204" pitchFamily="34" charset="0"/>
                <a:cs typeface="Arial" panose="020B0604020202020204" pitchFamily="34" charset="0"/>
              </a:rPr>
              <a:t>As a consequence, </a:t>
            </a:r>
            <a:r>
              <a:rPr lang="en-US" sz="1300" i="0" dirty="0">
                <a:solidFill>
                  <a:schemeClr val="tx2">
                    <a:lumMod val="60000"/>
                    <a:lumOff val="40000"/>
                  </a:schemeClr>
                </a:solidFill>
                <a:effectLst/>
                <a:latin typeface="Arial" panose="020B0604020202020204" pitchFamily="34" charset="0"/>
                <a:cs typeface="Arial" panose="020B0604020202020204" pitchFamily="34" charset="0"/>
              </a:rPr>
              <a:t>it will clearly automate many business processes that were executed manually. This might eliminate manpower from these operations, however it will simultaneously facilitate the scalability of human resources to advance skills. Therefore, it will be a win-win situation for both industry and manpower. </a:t>
            </a:r>
            <a:endParaRPr lang="en-US" sz="1300" dirty="0">
              <a:solidFill>
                <a:schemeClr val="tx2">
                  <a:lumMod val="60000"/>
                  <a:lumOff val="40000"/>
                </a:schemeClr>
              </a:solidFill>
              <a:latin typeface="Arial" panose="020B0604020202020204" pitchFamily="34" charset="0"/>
              <a:cs typeface="Arial" panose="020B0604020202020204" pitchFamily="34" charset="0"/>
            </a:endParaRPr>
          </a:p>
          <a:p>
            <a:endParaRPr lang="en-US" sz="1200" dirty="0">
              <a:solidFill>
                <a:srgbClr val="1F1F1F"/>
              </a:solidFill>
              <a:latin typeface="Arial" panose="020B0604020202020204" pitchFamily="34" charset="0"/>
              <a:cs typeface="Arial" panose="020B0604020202020204" pitchFamily="34" charset="0"/>
            </a:endParaRPr>
          </a:p>
        </p:txBody>
      </p:sp>
      <p:graphicFrame>
        <p:nvGraphicFramePr>
          <p:cNvPr id="29" name="Diagram 28">
            <a:extLst>
              <a:ext uri="{FF2B5EF4-FFF2-40B4-BE49-F238E27FC236}">
                <a16:creationId xmlns:a16="http://schemas.microsoft.com/office/drawing/2014/main" id="{A2357FCE-4BAE-41BC-8158-4F3FC83B6D05}"/>
              </a:ext>
            </a:extLst>
          </p:cNvPr>
          <p:cNvGraphicFramePr/>
          <p:nvPr>
            <p:extLst>
              <p:ext uri="{D42A27DB-BD31-4B8C-83A1-F6EECF244321}">
                <p14:modId xmlns:p14="http://schemas.microsoft.com/office/powerpoint/2010/main" val="141519258"/>
              </p:ext>
            </p:extLst>
          </p:nvPr>
        </p:nvGraphicFramePr>
        <p:xfrm>
          <a:off x="3020634" y="560457"/>
          <a:ext cx="3088762" cy="58308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94849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CC01C5E-16A2-411D-9C09-F8C6824E6373}"/>
              </a:ext>
            </a:extLst>
          </p:cNvPr>
          <p:cNvSpPr>
            <a:spLocks noGrp="1"/>
          </p:cNvSpPr>
          <p:nvPr>
            <p:ph type="title"/>
          </p:nvPr>
        </p:nvSpPr>
        <p:spPr>
          <a:xfrm>
            <a:off x="742948" y="666750"/>
            <a:ext cx="4514849" cy="553997"/>
          </a:xfrm>
        </p:spPr>
        <p:txBody>
          <a:bodyPr anchor="t">
            <a:normAutofit/>
          </a:bodyPr>
          <a:lstStyle/>
          <a:p>
            <a:r>
              <a:rPr lang="en-US" sz="2500" b="1" i="0" dirty="0">
                <a:solidFill>
                  <a:schemeClr val="bg2">
                    <a:lumMod val="75000"/>
                  </a:schemeClr>
                </a:solidFill>
                <a:effectLst/>
                <a:latin typeface="Arial" panose="020B0604020202020204" pitchFamily="34" charset="0"/>
                <a:cs typeface="Arial" panose="020B0604020202020204" pitchFamily="34" charset="0"/>
              </a:rPr>
              <a:t>Competitor View</a:t>
            </a:r>
            <a:endParaRPr lang="en-IN" sz="2500" dirty="0">
              <a:solidFill>
                <a:schemeClr val="bg2">
                  <a:lumMod val="75000"/>
                </a:schemeClr>
              </a:solidFill>
            </a:endParaRPr>
          </a:p>
        </p:txBody>
      </p:sp>
      <p:sp>
        <p:nvSpPr>
          <p:cNvPr id="6" name="TextBox 5">
            <a:extLst>
              <a:ext uri="{FF2B5EF4-FFF2-40B4-BE49-F238E27FC236}">
                <a16:creationId xmlns:a16="http://schemas.microsoft.com/office/drawing/2014/main" id="{D236707C-7CB2-4773-8B65-FCD4F26EEDDB}"/>
              </a:ext>
            </a:extLst>
          </p:cNvPr>
          <p:cNvSpPr txBox="1"/>
          <p:nvPr/>
        </p:nvSpPr>
        <p:spPr>
          <a:xfrm>
            <a:off x="742948" y="1361461"/>
            <a:ext cx="4514850" cy="4478149"/>
          </a:xfrm>
          <a:prstGeom prst="rect">
            <a:avLst/>
          </a:prstGeom>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nchor="ctr">
            <a:spAutoFit/>
          </a:bodyPr>
          <a:lstStyle/>
          <a:p>
            <a:pPr algn="l"/>
            <a:r>
              <a:rPr lang="en-US" sz="1500" b="0" i="0" dirty="0">
                <a:solidFill>
                  <a:schemeClr val="tx2">
                    <a:lumMod val="75000"/>
                  </a:schemeClr>
                </a:solidFill>
                <a:effectLst/>
                <a:latin typeface="Arial" panose="020B0604020202020204" pitchFamily="34" charset="0"/>
                <a:cs typeface="Arial" panose="020B0604020202020204" pitchFamily="34" charset="0"/>
              </a:rPr>
              <a:t>The market is highly competitive and characterized by the presence of many small, medium and large vendors contributing to the overall market growth.</a:t>
            </a:r>
          </a:p>
          <a:p>
            <a:pPr algn="l"/>
            <a:endParaRPr lang="en-US" sz="1500" dirty="0">
              <a:solidFill>
                <a:schemeClr val="tx2">
                  <a:lumMod val="75000"/>
                </a:schemeClr>
              </a:solidFill>
              <a:latin typeface="Arial" panose="020B0604020202020204" pitchFamily="34" charset="0"/>
              <a:cs typeface="Arial" panose="020B0604020202020204" pitchFamily="34" charset="0"/>
            </a:endParaRPr>
          </a:p>
          <a:p>
            <a:pPr algn="l"/>
            <a:r>
              <a:rPr lang="en-US" sz="1500" b="0" i="0" dirty="0">
                <a:solidFill>
                  <a:schemeClr val="tx2">
                    <a:lumMod val="75000"/>
                  </a:schemeClr>
                </a:solidFill>
                <a:effectLst/>
                <a:latin typeface="Arial" panose="020B0604020202020204" pitchFamily="34" charset="0"/>
                <a:cs typeface="Arial" panose="020B0604020202020204" pitchFamily="34" charset="0"/>
              </a:rPr>
              <a:t>Eminent market players offer sophisticated solutions for automation of back-office processes with a cost-effective and efficient </a:t>
            </a:r>
            <a:r>
              <a:rPr lang="en-US" sz="1500" dirty="0">
                <a:solidFill>
                  <a:schemeClr val="tx2">
                    <a:lumMod val="75000"/>
                  </a:schemeClr>
                </a:solidFill>
                <a:latin typeface="Arial" panose="020B0604020202020204" pitchFamily="34" charset="0"/>
                <a:cs typeface="Arial" panose="020B0604020202020204" pitchFamily="34" charset="0"/>
              </a:rPr>
              <a:t>IA </a:t>
            </a:r>
            <a:r>
              <a:rPr lang="en-US" sz="1500" b="0" i="0" dirty="0">
                <a:solidFill>
                  <a:schemeClr val="tx2">
                    <a:lumMod val="75000"/>
                  </a:schemeClr>
                </a:solidFill>
                <a:effectLst/>
                <a:latin typeface="Arial" panose="020B0604020202020204" pitchFamily="34" charset="0"/>
                <a:cs typeface="Arial" panose="020B0604020202020204" pitchFamily="34" charset="0"/>
              </a:rPr>
              <a:t>platform to deliver complex services securely and adapt business processes with greater control. </a:t>
            </a:r>
          </a:p>
          <a:p>
            <a:pPr algn="l"/>
            <a:endParaRPr lang="en-US" sz="1500" dirty="0">
              <a:solidFill>
                <a:schemeClr val="tx2">
                  <a:lumMod val="75000"/>
                </a:schemeClr>
              </a:solidFill>
              <a:latin typeface="Arial" panose="020B0604020202020204" pitchFamily="34" charset="0"/>
              <a:cs typeface="Arial" panose="020B0604020202020204" pitchFamily="34" charset="0"/>
            </a:endParaRPr>
          </a:p>
          <a:p>
            <a:pPr algn="l"/>
            <a:r>
              <a:rPr lang="en-US" sz="1500" b="0" i="0" dirty="0">
                <a:solidFill>
                  <a:schemeClr val="tx2">
                    <a:lumMod val="75000"/>
                  </a:schemeClr>
                </a:solidFill>
                <a:effectLst/>
                <a:latin typeface="Arial" panose="020B0604020202020204" pitchFamily="34" charset="0"/>
                <a:cs typeface="Arial" panose="020B0604020202020204" pitchFamily="34" charset="0"/>
              </a:rPr>
              <a:t>The market leaders are focused on delivering diverse solutions to serve to the needs of each customer, which in turn will help them to gain a significant market share.</a:t>
            </a:r>
          </a:p>
          <a:p>
            <a:endParaRPr lang="en-US" sz="1500" dirty="0">
              <a:solidFill>
                <a:schemeClr val="tx2">
                  <a:lumMod val="75000"/>
                </a:schemeClr>
              </a:solidFill>
              <a:latin typeface="Arial" panose="020B0604020202020204" pitchFamily="34" charset="0"/>
              <a:cs typeface="Arial" panose="020B0604020202020204" pitchFamily="34" charset="0"/>
            </a:endParaRPr>
          </a:p>
          <a:p>
            <a:r>
              <a:rPr lang="en-US" sz="1500" b="0" i="0" dirty="0">
                <a:solidFill>
                  <a:schemeClr val="tx2">
                    <a:lumMod val="75000"/>
                  </a:schemeClr>
                </a:solidFill>
                <a:effectLst/>
                <a:latin typeface="Arial" panose="020B0604020202020204" pitchFamily="34" charset="0"/>
                <a:cs typeface="Arial" panose="020B0604020202020204" pitchFamily="34" charset="0"/>
              </a:rPr>
              <a:t>As the competition is expanding, enterprises are focused more on enhancing the efficiency of operations and providing better customer experience management.</a:t>
            </a:r>
            <a:endParaRPr lang="en-US" sz="1500" b="1" dirty="0">
              <a:solidFill>
                <a:schemeClr val="tx2">
                  <a:lumMod val="75000"/>
                </a:schemeClr>
              </a:solidFill>
              <a:latin typeface="myriad-pro"/>
            </a:endParaRPr>
          </a:p>
        </p:txBody>
      </p:sp>
      <p:graphicFrame>
        <p:nvGraphicFramePr>
          <p:cNvPr id="12" name="Diagram 11">
            <a:extLst>
              <a:ext uri="{FF2B5EF4-FFF2-40B4-BE49-F238E27FC236}">
                <a16:creationId xmlns:a16="http://schemas.microsoft.com/office/drawing/2014/main" id="{8115C4DE-FDEE-47D8-8401-A14E3576A94E}"/>
              </a:ext>
            </a:extLst>
          </p:cNvPr>
          <p:cNvGraphicFramePr/>
          <p:nvPr>
            <p:extLst>
              <p:ext uri="{D42A27DB-BD31-4B8C-83A1-F6EECF244321}">
                <p14:modId xmlns:p14="http://schemas.microsoft.com/office/powerpoint/2010/main" val="1430422612"/>
              </p:ext>
            </p:extLst>
          </p:nvPr>
        </p:nvGraphicFramePr>
        <p:xfrm>
          <a:off x="5886450" y="1361462"/>
          <a:ext cx="4733925" cy="4372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Rectangle 13">
            <a:extLst>
              <a:ext uri="{FF2B5EF4-FFF2-40B4-BE49-F238E27FC236}">
                <a16:creationId xmlns:a16="http://schemas.microsoft.com/office/drawing/2014/main" id="{48C636F8-7ABB-4CF6-A158-1FB0F67F1887}"/>
              </a:ext>
            </a:extLst>
          </p:cNvPr>
          <p:cNvSpPr/>
          <p:nvPr/>
        </p:nvSpPr>
        <p:spPr>
          <a:xfrm>
            <a:off x="5326742" y="569952"/>
            <a:ext cx="5718288" cy="553998"/>
          </a:xfrm>
          <a:prstGeom prst="rect">
            <a:avLst/>
          </a:prstGeom>
          <a:noFill/>
        </p:spPr>
        <p:txBody>
          <a:bodyPr wrap="square" lIns="91440" tIns="45720" rIns="91440" bIns="45720">
            <a:spAutoFit/>
          </a:bodyPr>
          <a:lstStyle/>
          <a:p>
            <a:pPr algn="ctr"/>
            <a:r>
              <a:rPr lang="en-IN" sz="3000" b="1" cap="none" spc="0" dirty="0">
                <a:ln w="0">
                  <a:solidFill>
                    <a:schemeClr val="bg2">
                      <a:lumMod val="50000"/>
                    </a:schemeClr>
                  </a:solidFill>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Arial" panose="020B0604020202020204" pitchFamily="34" charset="0"/>
                <a:cs typeface="Arial" panose="020B0604020202020204" pitchFamily="34" charset="0"/>
              </a:rPr>
              <a:t>Upcoming Competitive Risks</a:t>
            </a:r>
            <a:endParaRPr lang="en-IN" sz="3000" b="1" cap="none" spc="0" dirty="0">
              <a:ln w="0">
                <a:solidFill>
                  <a:schemeClr val="bg2">
                    <a:lumMod val="50000"/>
                  </a:schemeClr>
                </a:solidFill>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2600752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AD861-3C2A-462E-8B7F-BBCE84FF3DE4}"/>
              </a:ext>
            </a:extLst>
          </p:cNvPr>
          <p:cNvSpPr>
            <a:spLocks noGrp="1"/>
          </p:cNvSpPr>
          <p:nvPr>
            <p:ph type="title"/>
          </p:nvPr>
        </p:nvSpPr>
        <p:spPr>
          <a:xfrm>
            <a:off x="1277668" y="422064"/>
            <a:ext cx="9905998" cy="380991"/>
          </a:xfrm>
        </p:spPr>
        <p:txBody>
          <a:bodyPr>
            <a:normAutofit/>
          </a:bodyPr>
          <a:lstStyle/>
          <a:p>
            <a:r>
              <a:rPr lang="en-IN" sz="2000" b="1" dirty="0">
                <a:solidFill>
                  <a:schemeClr val="bg2">
                    <a:lumMod val="75000"/>
                  </a:schemeClr>
                </a:solidFill>
                <a:latin typeface="Arial" panose="020B0604020202020204" pitchFamily="34" charset="0"/>
                <a:cs typeface="Arial" panose="020B0604020202020204" pitchFamily="34" charset="0"/>
              </a:rPr>
              <a:t>IA market size and forecast</a:t>
            </a:r>
          </a:p>
        </p:txBody>
      </p:sp>
      <p:graphicFrame>
        <p:nvGraphicFramePr>
          <p:cNvPr id="12" name="Content Placeholder 11">
            <a:extLst>
              <a:ext uri="{FF2B5EF4-FFF2-40B4-BE49-F238E27FC236}">
                <a16:creationId xmlns:a16="http://schemas.microsoft.com/office/drawing/2014/main" id="{9083CBAC-6D34-4FCF-9A2C-32A520161CA7}"/>
              </a:ext>
            </a:extLst>
          </p:cNvPr>
          <p:cNvGraphicFramePr>
            <a:graphicFrameLocks noGrp="1"/>
          </p:cNvGraphicFramePr>
          <p:nvPr>
            <p:ph sz="half" idx="1"/>
            <p:extLst>
              <p:ext uri="{D42A27DB-BD31-4B8C-83A1-F6EECF244321}">
                <p14:modId xmlns:p14="http://schemas.microsoft.com/office/powerpoint/2010/main" val="2145874155"/>
              </p:ext>
            </p:extLst>
          </p:nvPr>
        </p:nvGraphicFramePr>
        <p:xfrm>
          <a:off x="972864" y="899945"/>
          <a:ext cx="4732616" cy="252905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Chart 14">
            <a:extLst>
              <a:ext uri="{FF2B5EF4-FFF2-40B4-BE49-F238E27FC236}">
                <a16:creationId xmlns:a16="http://schemas.microsoft.com/office/drawing/2014/main" id="{969D4F25-A5E2-44A9-9171-B597FFB95439}"/>
              </a:ext>
            </a:extLst>
          </p:cNvPr>
          <p:cNvGraphicFramePr/>
          <p:nvPr>
            <p:extLst>
              <p:ext uri="{D42A27DB-BD31-4B8C-83A1-F6EECF244321}">
                <p14:modId xmlns:p14="http://schemas.microsoft.com/office/powerpoint/2010/main" val="560449130"/>
              </p:ext>
            </p:extLst>
          </p:nvPr>
        </p:nvGraphicFramePr>
        <p:xfrm>
          <a:off x="972864" y="3641834"/>
          <a:ext cx="4732616" cy="2916622"/>
        </p:xfrm>
        <a:graphic>
          <a:graphicData uri="http://schemas.openxmlformats.org/drawingml/2006/chart">
            <c:chart xmlns:c="http://schemas.openxmlformats.org/drawingml/2006/chart" xmlns:r="http://schemas.openxmlformats.org/officeDocument/2006/relationships" r:id="rId3"/>
          </a:graphicData>
        </a:graphic>
      </p:graphicFrame>
      <p:sp>
        <p:nvSpPr>
          <p:cNvPr id="16" name="Content Placeholder 17">
            <a:extLst>
              <a:ext uri="{FF2B5EF4-FFF2-40B4-BE49-F238E27FC236}">
                <a16:creationId xmlns:a16="http://schemas.microsoft.com/office/drawing/2014/main" id="{2C8C7E34-A8C0-4187-BB16-A935F017D305}"/>
              </a:ext>
            </a:extLst>
          </p:cNvPr>
          <p:cNvSpPr txBox="1">
            <a:spLocks/>
          </p:cNvSpPr>
          <p:nvPr/>
        </p:nvSpPr>
        <p:spPr>
          <a:xfrm>
            <a:off x="6247744" y="899945"/>
            <a:ext cx="5276192" cy="5768215"/>
          </a:xfrm>
          <a:prstGeom prst="rect">
            <a:avLst/>
          </a:prstGeom>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fontScale="85000" lnSpcReduction="200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just">
              <a:buFont typeface="Arial" panose="020B0604020202020204" pitchFamily="34" charset="0"/>
              <a:buNone/>
            </a:pPr>
            <a:r>
              <a:rPr lang="en-US" sz="1600" dirty="0">
                <a:solidFill>
                  <a:schemeClr val="tx2">
                    <a:lumMod val="60000"/>
                    <a:lumOff val="40000"/>
                  </a:schemeClr>
                </a:solidFill>
                <a:latin typeface="Arial" panose="020B0604020202020204" pitchFamily="34" charset="0"/>
              </a:rPr>
              <a:t>The global intelligent automation market was valued at US$8.2 billion in 2019 and is </a:t>
            </a:r>
            <a:r>
              <a:rPr lang="en-US" sz="1600" b="1" dirty="0">
                <a:solidFill>
                  <a:schemeClr val="tx2">
                    <a:lumMod val="75000"/>
                  </a:schemeClr>
                </a:solidFill>
                <a:latin typeface="Arial" panose="020B0604020202020204" pitchFamily="34" charset="0"/>
              </a:rPr>
              <a:t>projected to reach US$15.8 billion by 2025, at a CAGR of 11.2%</a:t>
            </a:r>
            <a:r>
              <a:rPr lang="en-US" sz="1600" b="1" dirty="0">
                <a:solidFill>
                  <a:schemeClr val="tx2">
                    <a:lumMod val="60000"/>
                    <a:lumOff val="40000"/>
                  </a:schemeClr>
                </a:solidFill>
                <a:latin typeface="Arial" panose="020B0604020202020204" pitchFamily="34" charset="0"/>
              </a:rPr>
              <a:t>, </a:t>
            </a:r>
            <a:r>
              <a:rPr lang="en-US" sz="1600" dirty="0">
                <a:solidFill>
                  <a:schemeClr val="tx2">
                    <a:lumMod val="60000"/>
                    <a:lumOff val="40000"/>
                  </a:schemeClr>
                </a:solidFill>
                <a:latin typeface="Arial" panose="020B0604020202020204" pitchFamily="34" charset="0"/>
              </a:rPr>
              <a:t>during the forecast period.</a:t>
            </a:r>
          </a:p>
          <a:p>
            <a:pPr marL="0" indent="0" algn="just">
              <a:buNone/>
            </a:pPr>
            <a:r>
              <a:rPr lang="en-US" sz="1600" b="1" dirty="0">
                <a:solidFill>
                  <a:schemeClr val="tx2">
                    <a:lumMod val="75000"/>
                  </a:schemeClr>
                </a:solidFill>
                <a:latin typeface="Arial" panose="020B0604020202020204" pitchFamily="34" charset="0"/>
                <a:cs typeface="Arial" panose="020B0604020202020204" pitchFamily="34" charset="0"/>
              </a:rPr>
              <a:t>North America region is expected to dominate </a:t>
            </a:r>
            <a:r>
              <a:rPr lang="en-US" sz="1600" dirty="0">
                <a:solidFill>
                  <a:schemeClr val="tx2">
                    <a:lumMod val="60000"/>
                    <a:lumOff val="40000"/>
                  </a:schemeClr>
                </a:solidFill>
                <a:latin typeface="Arial" panose="020B0604020202020204" pitchFamily="34" charset="0"/>
                <a:cs typeface="Arial" panose="020B0604020202020204" pitchFamily="34" charset="0"/>
              </a:rPr>
              <a:t>the global IA market owing to the presence of technologically advanced players in the region and the recent innovations.</a:t>
            </a:r>
          </a:p>
          <a:p>
            <a:pPr marL="0" indent="0" algn="just">
              <a:buNone/>
            </a:pPr>
            <a:r>
              <a:rPr lang="en-US" sz="1600" b="1" dirty="0">
                <a:solidFill>
                  <a:schemeClr val="tx2">
                    <a:lumMod val="75000"/>
                  </a:schemeClr>
                </a:solidFill>
                <a:latin typeface="Arial" panose="020B0604020202020204" pitchFamily="34" charset="0"/>
                <a:cs typeface="Arial" panose="020B0604020202020204" pitchFamily="34" charset="0"/>
              </a:rPr>
              <a:t>Europe region is expected to witness a steady growth </a:t>
            </a:r>
            <a:r>
              <a:rPr lang="en-US" sz="1600" dirty="0">
                <a:solidFill>
                  <a:schemeClr val="tx2">
                    <a:lumMod val="60000"/>
                    <a:lumOff val="40000"/>
                  </a:schemeClr>
                </a:solidFill>
                <a:latin typeface="Arial" panose="020B0604020202020204" pitchFamily="34" charset="0"/>
                <a:cs typeface="Arial" panose="020B0604020202020204" pitchFamily="34" charset="0"/>
              </a:rPr>
              <a:t>as IA is gaining momentum across </a:t>
            </a:r>
            <a:r>
              <a:rPr lang="en-US" sz="1600" i="0" dirty="0">
                <a:solidFill>
                  <a:schemeClr val="tx2">
                    <a:lumMod val="60000"/>
                    <a:lumOff val="40000"/>
                  </a:schemeClr>
                </a:solidFill>
                <a:effectLst/>
                <a:latin typeface="Arial" panose="020B0604020202020204" pitchFamily="34" charset="0"/>
                <a:cs typeface="Arial" panose="020B0604020202020204" pitchFamily="34" charset="0"/>
              </a:rPr>
              <a:t>various industries, including healthcare, BFSI, manufacturing, and retail, among others. </a:t>
            </a:r>
          </a:p>
          <a:p>
            <a:pPr marL="0" indent="0" algn="just">
              <a:buNone/>
            </a:pPr>
            <a:r>
              <a:rPr lang="en-US" sz="1600" b="1" dirty="0">
                <a:solidFill>
                  <a:schemeClr val="tx2">
                    <a:lumMod val="75000"/>
                  </a:schemeClr>
                </a:solidFill>
                <a:latin typeface="Arial" panose="020B0604020202020204" pitchFamily="34" charset="0"/>
                <a:cs typeface="Arial" panose="020B0604020202020204" pitchFamily="34" charset="0"/>
              </a:rPr>
              <a:t>Asia Pacific region is expected to grow at faster pace </a:t>
            </a:r>
            <a:r>
              <a:rPr lang="en-US" sz="1600" dirty="0">
                <a:solidFill>
                  <a:schemeClr val="tx2">
                    <a:lumMod val="60000"/>
                    <a:lumOff val="40000"/>
                  </a:schemeClr>
                </a:solidFill>
                <a:latin typeface="Arial" panose="020B0604020202020204" pitchFamily="34" charset="0"/>
                <a:cs typeface="Arial" panose="020B0604020202020204" pitchFamily="34" charset="0"/>
              </a:rPr>
              <a:t>owing to rapid technological developments, increasing awareness about benefits of the cloud.</a:t>
            </a:r>
          </a:p>
          <a:p>
            <a:pPr marL="0" indent="0" algn="just">
              <a:buNone/>
            </a:pPr>
            <a:r>
              <a:rPr lang="en-IN" sz="1600" b="1" dirty="0">
                <a:solidFill>
                  <a:schemeClr val="tx2">
                    <a:lumMod val="75000"/>
                  </a:schemeClr>
                </a:solidFill>
                <a:latin typeface="Arial" panose="020B0604020202020204" pitchFamily="34" charset="0"/>
                <a:cs typeface="Arial" panose="020B0604020202020204" pitchFamily="34" charset="0"/>
              </a:rPr>
              <a:t>Developing nations will remain as business hotspots</a:t>
            </a:r>
            <a:r>
              <a:rPr lang="en-IN" sz="1600" b="1" dirty="0">
                <a:solidFill>
                  <a:schemeClr val="tx2">
                    <a:lumMod val="60000"/>
                    <a:lumOff val="40000"/>
                  </a:schemeClr>
                </a:solidFill>
                <a:latin typeface="Arial" panose="020B0604020202020204" pitchFamily="34" charset="0"/>
                <a:cs typeface="Arial" panose="020B0604020202020204" pitchFamily="34" charset="0"/>
              </a:rPr>
              <a:t>  </a:t>
            </a:r>
            <a:r>
              <a:rPr lang="en-IN" sz="1600" dirty="0">
                <a:solidFill>
                  <a:schemeClr val="tx2">
                    <a:lumMod val="60000"/>
                    <a:lumOff val="40000"/>
                  </a:schemeClr>
                </a:solidFill>
                <a:latin typeface="Arial" panose="020B0604020202020204" pitchFamily="34" charset="0"/>
                <a:cs typeface="Arial" panose="020B0604020202020204" pitchFamily="34" charset="0"/>
              </a:rPr>
              <a:t>due to the </a:t>
            </a:r>
            <a:r>
              <a:rPr lang="en-US" sz="1600" i="0" dirty="0">
                <a:solidFill>
                  <a:schemeClr val="tx2">
                    <a:lumMod val="60000"/>
                    <a:lumOff val="40000"/>
                  </a:schemeClr>
                </a:solidFill>
                <a:effectLst/>
                <a:latin typeface="Arial" panose="020B0604020202020204" pitchFamily="34" charset="0"/>
              </a:rPr>
              <a:t>promising digitization </a:t>
            </a:r>
            <a:r>
              <a:rPr lang="en-US" sz="1600" dirty="0">
                <a:solidFill>
                  <a:schemeClr val="tx2">
                    <a:lumMod val="60000"/>
                    <a:lumOff val="40000"/>
                  </a:schemeClr>
                </a:solidFill>
                <a:latin typeface="Arial" panose="020B0604020202020204" pitchFamily="34" charset="0"/>
              </a:rPr>
              <a:t>i</a:t>
            </a:r>
            <a:r>
              <a:rPr lang="en-US" sz="1600" i="0" dirty="0">
                <a:solidFill>
                  <a:schemeClr val="tx2">
                    <a:lumMod val="60000"/>
                    <a:lumOff val="40000"/>
                  </a:schemeClr>
                </a:solidFill>
                <a:effectLst/>
                <a:latin typeface="Arial" panose="020B0604020202020204" pitchFamily="34" charset="0"/>
              </a:rPr>
              <a:t>nitiatives by government such as </a:t>
            </a:r>
          </a:p>
          <a:p>
            <a:pPr algn="just">
              <a:buFont typeface="Wingdings" panose="05000000000000000000" pitchFamily="2" charset="2"/>
              <a:buChar char="Ø"/>
            </a:pPr>
            <a:r>
              <a:rPr lang="en-US" sz="1500" b="0" i="0" dirty="0">
                <a:solidFill>
                  <a:schemeClr val="tx2">
                    <a:lumMod val="75000"/>
                  </a:schemeClr>
                </a:solidFill>
                <a:effectLst/>
                <a:latin typeface="Arial" panose="020B0604020202020204" pitchFamily="34" charset="0"/>
              </a:rPr>
              <a:t>Government of India’s digital initiatives such as AADHAAR (citizen identification program), Digital payments (BHIM), and direct benefit transfer (DBT), e-health, e-education (SWAYAM), digital farming, and digitization of internal law enforcement agencies and other smart initiatives will continue to </a:t>
            </a:r>
            <a:r>
              <a:rPr lang="en-US" sz="1500" dirty="0">
                <a:solidFill>
                  <a:schemeClr val="tx2">
                    <a:lumMod val="75000"/>
                  </a:schemeClr>
                </a:solidFill>
                <a:latin typeface="Arial" panose="020B0604020202020204" pitchFamily="34" charset="0"/>
              </a:rPr>
              <a:t>promote a robust growth for</a:t>
            </a:r>
            <a:r>
              <a:rPr lang="en-US" sz="1500" b="0" i="0" dirty="0">
                <a:solidFill>
                  <a:schemeClr val="tx2">
                    <a:lumMod val="75000"/>
                  </a:schemeClr>
                </a:solidFill>
                <a:effectLst/>
                <a:latin typeface="Arial" panose="020B0604020202020204" pitchFamily="34" charset="0"/>
              </a:rPr>
              <a:t> intelligent automation. </a:t>
            </a:r>
          </a:p>
          <a:p>
            <a:pPr algn="just">
              <a:buFont typeface="Wingdings" panose="05000000000000000000" pitchFamily="2" charset="2"/>
              <a:buChar char="Ø"/>
            </a:pPr>
            <a:r>
              <a:rPr lang="en-US" sz="1500" dirty="0">
                <a:solidFill>
                  <a:schemeClr val="tx2">
                    <a:lumMod val="75000"/>
                  </a:schemeClr>
                </a:solidFill>
                <a:latin typeface="Arial" panose="020B0604020202020204" pitchFamily="34" charset="0"/>
              </a:rPr>
              <a:t>T</a:t>
            </a:r>
            <a:r>
              <a:rPr lang="en-US" sz="1500" b="0" i="0" dirty="0">
                <a:solidFill>
                  <a:schemeClr val="tx2">
                    <a:lumMod val="75000"/>
                  </a:schemeClr>
                </a:solidFill>
                <a:effectLst/>
                <a:latin typeface="Arial" panose="020B0604020202020204" pitchFamily="34" charset="0"/>
              </a:rPr>
              <a:t>he Singapore government is providing platforms for co-creation access to more than 3,000 government datasets</a:t>
            </a:r>
            <a:endParaRPr lang="en-US" sz="1500" dirty="0">
              <a:solidFill>
                <a:schemeClr val="tx2">
                  <a:lumMod val="75000"/>
                </a:schemeClr>
              </a:solidFill>
              <a:latin typeface="Arial" panose="020B0604020202020204" pitchFamily="34" charset="0"/>
              <a:cs typeface="Arial" panose="020B0604020202020204" pitchFamily="34" charset="0"/>
            </a:endParaRPr>
          </a:p>
          <a:p>
            <a:pPr marL="0" indent="0" algn="just">
              <a:buFont typeface="Arial" panose="020B0604020202020204" pitchFamily="34" charset="0"/>
              <a:buNone/>
            </a:pPr>
            <a:endParaRPr lang="en-US" sz="1500" dirty="0">
              <a:solidFill>
                <a:schemeClr val="bg2">
                  <a:lumMod val="50000"/>
                </a:schemeClr>
              </a:solidFill>
              <a:latin typeface="Arial" panose="020B0604020202020204" pitchFamily="34" charset="0"/>
            </a:endParaRPr>
          </a:p>
          <a:p>
            <a:pPr marL="0" indent="0" algn="just">
              <a:buFont typeface="Arial" panose="020B0604020202020204" pitchFamily="34" charset="0"/>
              <a:buNone/>
            </a:pPr>
            <a:endParaRPr lang="en-US" sz="1500" dirty="0">
              <a:solidFill>
                <a:schemeClr val="tx2">
                  <a:lumMod val="75000"/>
                </a:schemeClr>
              </a:solidFill>
              <a:latin typeface="Arial" panose="020B0604020202020204" pitchFamily="34" charset="0"/>
              <a:cs typeface="Arial" panose="020B0604020202020204" pitchFamily="34" charset="0"/>
            </a:endParaRPr>
          </a:p>
          <a:p>
            <a:pPr marL="0" indent="0" algn="just">
              <a:buFont typeface="Arial" panose="020B0604020202020204" pitchFamily="34" charset="0"/>
              <a:buNone/>
            </a:pPr>
            <a:endParaRPr lang="en-US" sz="1400"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4536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FE6EA-7FBF-43DB-BB6F-5BA91CABA549}"/>
              </a:ext>
            </a:extLst>
          </p:cNvPr>
          <p:cNvSpPr>
            <a:spLocks noGrp="1"/>
          </p:cNvSpPr>
          <p:nvPr>
            <p:ph type="title"/>
          </p:nvPr>
        </p:nvSpPr>
        <p:spPr>
          <a:xfrm>
            <a:off x="2810559" y="228601"/>
            <a:ext cx="9905998" cy="733424"/>
          </a:xfrm>
        </p:spPr>
        <p:txBody>
          <a:bodyPr>
            <a:normAutofit/>
          </a:bodyPr>
          <a:lstStyle/>
          <a:p>
            <a:r>
              <a:rPr lang="en-US" sz="2400" b="1" i="0" dirty="0">
                <a:solidFill>
                  <a:schemeClr val="bg2">
                    <a:lumMod val="75000"/>
                  </a:schemeClr>
                </a:solidFill>
                <a:effectLst/>
                <a:latin typeface="Arial" panose="020B0604020202020204" pitchFamily="34" charset="0"/>
                <a:cs typeface="Arial" panose="020B0604020202020204" pitchFamily="34" charset="0"/>
              </a:rPr>
              <a:t>Key Technology trends </a:t>
            </a:r>
            <a:r>
              <a:rPr lang="en-US" sz="2400" b="1" dirty="0">
                <a:solidFill>
                  <a:schemeClr val="bg2">
                    <a:lumMod val="75000"/>
                  </a:schemeClr>
                </a:solidFill>
                <a:latin typeface="Arial" panose="020B0604020202020204" pitchFamily="34" charset="0"/>
                <a:cs typeface="Arial" panose="020B0604020202020204" pitchFamily="34" charset="0"/>
              </a:rPr>
              <a:t>of</a:t>
            </a:r>
            <a:r>
              <a:rPr lang="en-US" sz="2400" b="1" i="0" dirty="0">
                <a:solidFill>
                  <a:schemeClr val="bg2">
                    <a:lumMod val="75000"/>
                  </a:schemeClr>
                </a:solidFill>
                <a:effectLst/>
                <a:latin typeface="Arial" panose="020B0604020202020204" pitchFamily="34" charset="0"/>
                <a:cs typeface="Arial" panose="020B0604020202020204" pitchFamily="34" charset="0"/>
              </a:rPr>
              <a:t> IA market</a:t>
            </a:r>
            <a:endParaRPr lang="en-IN" sz="2400" b="1" dirty="0">
              <a:solidFill>
                <a:schemeClr val="bg2">
                  <a:lumMod val="75000"/>
                </a:schemeClr>
              </a:solidFill>
            </a:endParaRPr>
          </a:p>
        </p:txBody>
      </p:sp>
      <p:graphicFrame>
        <p:nvGraphicFramePr>
          <p:cNvPr id="6" name="Table 6">
            <a:extLst>
              <a:ext uri="{FF2B5EF4-FFF2-40B4-BE49-F238E27FC236}">
                <a16:creationId xmlns:a16="http://schemas.microsoft.com/office/drawing/2014/main" id="{4C156BD4-50E3-4F60-A95F-25FCB241FFD8}"/>
              </a:ext>
            </a:extLst>
          </p:cNvPr>
          <p:cNvGraphicFramePr>
            <a:graphicFrameLocks noGrp="1"/>
          </p:cNvGraphicFramePr>
          <p:nvPr>
            <p:ph idx="1"/>
            <p:extLst>
              <p:ext uri="{D42A27DB-BD31-4B8C-83A1-F6EECF244321}">
                <p14:modId xmlns:p14="http://schemas.microsoft.com/office/powerpoint/2010/main" val="1867471991"/>
              </p:ext>
            </p:extLst>
          </p:nvPr>
        </p:nvGraphicFramePr>
        <p:xfrm>
          <a:off x="812799" y="933450"/>
          <a:ext cx="10563225" cy="5291393"/>
        </p:xfrm>
        <a:graphic>
          <a:graphicData uri="http://schemas.openxmlformats.org/drawingml/2006/table">
            <a:tbl>
              <a:tblPr firstRow="1" bandRow="1">
                <a:tableStyleId>{7DF18680-E054-41AD-8BC1-D1AEF772440D}</a:tableStyleId>
              </a:tblPr>
              <a:tblGrid>
                <a:gridCol w="2982879">
                  <a:extLst>
                    <a:ext uri="{9D8B030D-6E8A-4147-A177-3AD203B41FA5}">
                      <a16:colId xmlns:a16="http://schemas.microsoft.com/office/drawing/2014/main" val="408975328"/>
                    </a:ext>
                  </a:extLst>
                </a:gridCol>
                <a:gridCol w="4059271">
                  <a:extLst>
                    <a:ext uri="{9D8B030D-6E8A-4147-A177-3AD203B41FA5}">
                      <a16:colId xmlns:a16="http://schemas.microsoft.com/office/drawing/2014/main" val="4191167259"/>
                    </a:ext>
                  </a:extLst>
                </a:gridCol>
                <a:gridCol w="3521075">
                  <a:extLst>
                    <a:ext uri="{9D8B030D-6E8A-4147-A177-3AD203B41FA5}">
                      <a16:colId xmlns:a16="http://schemas.microsoft.com/office/drawing/2014/main" val="3944637472"/>
                    </a:ext>
                  </a:extLst>
                </a:gridCol>
              </a:tblGrid>
              <a:tr h="448920">
                <a:tc>
                  <a:txBody>
                    <a:bodyPr/>
                    <a:lstStyle/>
                    <a:p>
                      <a:pPr algn="ctr"/>
                      <a:r>
                        <a:rPr lang="en-IN" sz="1500" dirty="0">
                          <a:solidFill>
                            <a:schemeClr val="bg2">
                              <a:lumMod val="75000"/>
                            </a:schemeClr>
                          </a:solidFill>
                          <a:latin typeface="Arial" panose="020B0604020202020204" pitchFamily="34" charset="0"/>
                          <a:cs typeface="Arial" panose="020B0604020202020204" pitchFamily="34" charset="0"/>
                        </a:rPr>
                        <a:t>Key Technology</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algn="ctr"/>
                      <a:r>
                        <a:rPr lang="en-IN" sz="1500" dirty="0">
                          <a:solidFill>
                            <a:schemeClr val="bg2">
                              <a:lumMod val="75000"/>
                            </a:schemeClr>
                          </a:solidFill>
                          <a:latin typeface="Arial" panose="020B0604020202020204" pitchFamily="34" charset="0"/>
                          <a:cs typeface="Arial" panose="020B0604020202020204" pitchFamily="34" charset="0"/>
                        </a:rPr>
                        <a:t>Trends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algn="ctr"/>
                      <a:r>
                        <a:rPr lang="en-IN" sz="1500" dirty="0">
                          <a:solidFill>
                            <a:schemeClr val="bg2">
                              <a:lumMod val="75000"/>
                            </a:schemeClr>
                          </a:solidFill>
                          <a:latin typeface="Arial" panose="020B0604020202020204" pitchFamily="34" charset="0"/>
                          <a:cs typeface="Arial" panose="020B0604020202020204" pitchFamily="34" charset="0"/>
                        </a:rPr>
                        <a:t>Growth Driver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extLst>
                  <a:ext uri="{0D108BD9-81ED-4DB2-BD59-A6C34878D82A}">
                    <a16:rowId xmlns:a16="http://schemas.microsoft.com/office/drawing/2014/main" val="513335568"/>
                  </a:ext>
                </a:extLst>
              </a:tr>
              <a:tr h="11655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i="0" kern="1200" dirty="0">
                          <a:solidFill>
                            <a:schemeClr val="tx2">
                              <a:lumMod val="75000"/>
                            </a:schemeClr>
                          </a:solidFill>
                          <a:effectLst/>
                          <a:latin typeface="Arial" panose="020B0604020202020204" pitchFamily="34" charset="0"/>
                          <a:ea typeface="+mn-ea"/>
                          <a:cs typeface="Arial" panose="020B0604020202020204" pitchFamily="34" charset="0"/>
                        </a:rPr>
                        <a:t>Robotic Process Automation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Adoption of RPA has increased in small and medium organizations that need to monitor their operational cost and human </a:t>
                      </a:r>
                      <a:r>
                        <a:rPr lang="en-US" sz="1100" b="0" i="0" kern="1200" dirty="0">
                          <a:solidFill>
                            <a:schemeClr val="tx2">
                              <a:lumMod val="40000"/>
                              <a:lumOff val="60000"/>
                            </a:schemeClr>
                          </a:solidFill>
                          <a:effectLst/>
                          <a:latin typeface="Arial" panose="020B0604020202020204" pitchFamily="34" charset="0"/>
                          <a:ea typeface="+mn-ea"/>
                          <a:cs typeface="Arial" panose="020B0604020202020204" pitchFamily="34" charset="0"/>
                        </a:rPr>
                        <a:t>resource more precisely in order to save on unwanted expenses.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2">
                              <a:lumMod val="40000"/>
                              <a:lumOff val="60000"/>
                            </a:schemeClr>
                          </a:solidFill>
                          <a:effectLst/>
                          <a:latin typeface="Arial" panose="020B0604020202020204" pitchFamily="34" charset="0"/>
                          <a:ea typeface="+mn-ea"/>
                          <a:cs typeface="Arial" panose="020B0604020202020204" pitchFamily="34" charset="0"/>
                        </a:rPr>
                        <a:t>Additionally, large enterprises are also adopting RPA to enhance their business practices.</a:t>
                      </a:r>
                      <a:endParaRPr lang="en-IN" sz="1100" b="0" i="0" kern="1200" dirty="0">
                        <a:solidFill>
                          <a:schemeClr val="tx2">
                            <a:lumMod val="40000"/>
                            <a:lumOff val="60000"/>
                          </a:schemeClr>
                        </a:solidFill>
                        <a:effectLst/>
                        <a:latin typeface="Arial" panose="020B0604020202020204" pitchFamily="34" charset="0"/>
                        <a:ea typeface="+mn-ea"/>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Need to automate structured, repetitive processes to focus on core business </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Businesses emphasize on operational efficiency </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Changing workforce dynamics</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High adoption of RPA solutions in the BFSI and healthcare sectors </a:t>
                      </a:r>
                      <a:endPar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2218350643"/>
                  </a:ext>
                </a:extLst>
              </a:tr>
              <a:tr h="8049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i="0" kern="1200" dirty="0">
                          <a:solidFill>
                            <a:schemeClr val="tx2">
                              <a:lumMod val="75000"/>
                            </a:schemeClr>
                          </a:solidFill>
                          <a:effectLst/>
                          <a:latin typeface="Arial" panose="020B0604020202020204" pitchFamily="34" charset="0"/>
                          <a:ea typeface="+mn-ea"/>
                          <a:cs typeface="Arial" panose="020B0604020202020204" pitchFamily="34" charset="0"/>
                        </a:rPr>
                        <a:t>Artificial Intelligence (AI)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Artificial Intelligence (AI) has been the fastest growing technology in recent past.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Additionally, the COVID19 breakout has accelerated the growth rate at much faster pace.</a:t>
                      </a:r>
                      <a:endPar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171450" indent="-171450">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COVID-19 health emergency across the globe</a:t>
                      </a:r>
                    </a:p>
                    <a:p>
                      <a:pPr marL="171450" indent="-171450">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Growing investments in AI technologies</a:t>
                      </a:r>
                    </a:p>
                    <a:p>
                      <a:pPr marL="171450" indent="-171450">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Growing e-commerce, streaming content, and increase in internet penetration</a:t>
                      </a:r>
                    </a:p>
                    <a:p>
                      <a:pPr marL="171450" indent="-171450">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Need of data analysis at granular level</a:t>
                      </a:r>
                      <a:endPar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3064779899"/>
                  </a:ext>
                </a:extLst>
              </a:tr>
              <a:tr h="8221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i="0" kern="1200" dirty="0">
                          <a:solidFill>
                            <a:schemeClr val="tx2">
                              <a:lumMod val="75000"/>
                            </a:schemeClr>
                          </a:solidFill>
                          <a:effectLst/>
                          <a:latin typeface="Arial" panose="020B0604020202020204" pitchFamily="34" charset="0"/>
                          <a:ea typeface="+mn-ea"/>
                          <a:cs typeface="Arial" panose="020B0604020202020204" pitchFamily="34" charset="0"/>
                        </a:rPr>
                        <a:t>Machine Learning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Organizations worldwide are significantly adopting Machine learning enabled solutions to enhance customer experience and ROI.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Technological advancement and proliferation in data generation </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Growing adoption of cloud-based services</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Massive investments in artificial intelligence (AI)</a:t>
                      </a:r>
                      <a:endPar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783832783"/>
                  </a:ext>
                </a:extLst>
              </a:tr>
              <a:tr h="9705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i="0" kern="1200" dirty="0">
                          <a:solidFill>
                            <a:schemeClr val="tx2">
                              <a:lumMod val="75000"/>
                            </a:schemeClr>
                          </a:solidFill>
                          <a:effectLst/>
                          <a:latin typeface="Arial" panose="020B0604020202020204" pitchFamily="34" charset="0"/>
                          <a:ea typeface="+mn-ea"/>
                          <a:cs typeface="Arial" panose="020B0604020202020204" pitchFamily="34" charset="0"/>
                        </a:rPr>
                        <a:t>Natural</a:t>
                      </a:r>
                      <a:r>
                        <a:rPr lang="en-IN" sz="1200" dirty="0">
                          <a:latin typeface="Arial" panose="020B0604020202020204" pitchFamily="34" charset="0"/>
                          <a:cs typeface="Arial" panose="020B0604020202020204" pitchFamily="34" charset="0"/>
                        </a:rPr>
                        <a:t> </a:t>
                      </a:r>
                      <a:r>
                        <a:rPr lang="en-IN" sz="1200" b="1" i="0" kern="1200" dirty="0">
                          <a:solidFill>
                            <a:schemeClr val="tx2">
                              <a:lumMod val="75000"/>
                            </a:schemeClr>
                          </a:solidFill>
                          <a:effectLst/>
                          <a:latin typeface="Arial" panose="020B0604020202020204" pitchFamily="34" charset="0"/>
                          <a:ea typeface="+mn-ea"/>
                          <a:cs typeface="Arial" panose="020B0604020202020204" pitchFamily="34" charset="0"/>
                        </a:rPr>
                        <a:t>Language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i="0" kern="1200" dirty="0">
                          <a:solidFill>
                            <a:schemeClr val="tx2">
                              <a:lumMod val="75000"/>
                            </a:schemeClr>
                          </a:solidFill>
                          <a:effectLst/>
                          <a:latin typeface="Arial" panose="020B0604020202020204" pitchFamily="34" charset="0"/>
                          <a:ea typeface="+mn-ea"/>
                          <a:cs typeface="Arial" panose="020B0604020202020204" pitchFamily="34" charset="0"/>
                        </a:rPr>
                        <a:t>Processing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Owing to the rising interest in human-to-machine communications and increasing competition across end users market, organizations are using NLP and ML tools via an AI platform. </a:t>
                      </a:r>
                      <a:endPar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Rapid developments in infrastructure and the high adoption of digital technologies</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Rise in the usage of smart devices</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Increasing demand for enhanced customer experience</a:t>
                      </a:r>
                      <a:endPar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1258273617"/>
                  </a:ext>
                </a:extLst>
              </a:tr>
              <a:tr h="9546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i="0" kern="1200" dirty="0">
                          <a:solidFill>
                            <a:schemeClr val="tx2">
                              <a:lumMod val="75000"/>
                            </a:schemeClr>
                          </a:solidFill>
                          <a:effectLst/>
                          <a:latin typeface="Arial" panose="020B0604020202020204" pitchFamily="34" charset="0"/>
                          <a:ea typeface="+mn-ea"/>
                          <a:cs typeface="Arial" panose="020B0604020202020204" pitchFamily="34" charset="0"/>
                        </a:rPr>
                        <a:t>Cognitive Analysis </a:t>
                      </a:r>
                    </a:p>
                  </a:txBody>
                  <a:tcPr marL="63500" marR="63500" marT="63500" marB="63500"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The cognitive analytics market is increasing at a significant pace across the globe, this is primarily due to the constant advancements of predictive analytics and the never-ending need for workplace performance enhancements. </a:t>
                      </a:r>
                      <a:endParaRPr lang="en-IN"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Rise in the adoption of the cognitive computing technology</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Increase in big data analytics, developments of machine to machine technologies</a:t>
                      </a:r>
                    </a:p>
                    <a:p>
                      <a:pPr marL="171450" indent="-171450" algn="l" defTabSz="914400" rtl="0" eaLnBrk="1" latinLnBrk="0" hangingPunct="1">
                        <a:buFont typeface="Wingdings" panose="05000000000000000000" pitchFamily="2" charset="2"/>
                        <a:buChar char="ü"/>
                      </a:pPr>
                      <a:r>
                        <a:rPr lang="en-US" sz="11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Increasing adoption of the internet of things (IoT)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1308330118"/>
                  </a:ext>
                </a:extLst>
              </a:tr>
            </a:tbl>
          </a:graphicData>
        </a:graphic>
      </p:graphicFrame>
      <p:pic>
        <p:nvPicPr>
          <p:cNvPr id="8" name="Graphic 7" descr="Robot">
            <a:extLst>
              <a:ext uri="{FF2B5EF4-FFF2-40B4-BE49-F238E27FC236}">
                <a16:creationId xmlns:a16="http://schemas.microsoft.com/office/drawing/2014/main" id="{0231A690-75CE-4591-96B3-F9802C4FC90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79728" y="1543050"/>
            <a:ext cx="923925" cy="923925"/>
          </a:xfrm>
          <a:prstGeom prst="rect">
            <a:avLst/>
          </a:prstGeom>
        </p:spPr>
      </p:pic>
      <p:pic>
        <p:nvPicPr>
          <p:cNvPr id="12" name="Picture 11">
            <a:extLst>
              <a:ext uri="{FF2B5EF4-FFF2-40B4-BE49-F238E27FC236}">
                <a16:creationId xmlns:a16="http://schemas.microsoft.com/office/drawing/2014/main" id="{4FA2132A-A30E-4C18-942C-CC16E86C1C0A}"/>
              </a:ext>
            </a:extLst>
          </p:cNvPr>
          <p:cNvPicPr>
            <a:picLocks noChangeAspect="1"/>
          </p:cNvPicPr>
          <p:nvPr/>
        </p:nvPicPr>
        <p:blipFill>
          <a:blip r:embed="rId4"/>
          <a:stretch>
            <a:fillRect/>
          </a:stretch>
        </p:blipFill>
        <p:spPr>
          <a:xfrm>
            <a:off x="2965453" y="2657041"/>
            <a:ext cx="692147" cy="692147"/>
          </a:xfrm>
          <a:prstGeom prst="rect">
            <a:avLst/>
          </a:prstGeom>
        </p:spPr>
      </p:pic>
      <p:pic>
        <p:nvPicPr>
          <p:cNvPr id="16" name="Picture 15">
            <a:extLst>
              <a:ext uri="{FF2B5EF4-FFF2-40B4-BE49-F238E27FC236}">
                <a16:creationId xmlns:a16="http://schemas.microsoft.com/office/drawing/2014/main" id="{12780551-D993-469A-9CA8-544F7D08E3B7}"/>
              </a:ext>
            </a:extLst>
          </p:cNvPr>
          <p:cNvPicPr>
            <a:picLocks noChangeAspect="1"/>
          </p:cNvPicPr>
          <p:nvPr/>
        </p:nvPicPr>
        <p:blipFill>
          <a:blip r:embed="rId5"/>
          <a:stretch>
            <a:fillRect/>
          </a:stretch>
        </p:blipFill>
        <p:spPr>
          <a:xfrm>
            <a:off x="2938472" y="3529936"/>
            <a:ext cx="720721" cy="720721"/>
          </a:xfrm>
          <a:prstGeom prst="rect">
            <a:avLst/>
          </a:prstGeom>
        </p:spPr>
      </p:pic>
      <p:pic>
        <p:nvPicPr>
          <p:cNvPr id="22" name="Graphic 21" descr="Chat">
            <a:extLst>
              <a:ext uri="{FF2B5EF4-FFF2-40B4-BE49-F238E27FC236}">
                <a16:creationId xmlns:a16="http://schemas.microsoft.com/office/drawing/2014/main" id="{850CBD7C-5EB2-426F-9D8D-A4C1327ACD8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75756" y="4403057"/>
            <a:ext cx="842963" cy="842963"/>
          </a:xfrm>
          <a:prstGeom prst="rect">
            <a:avLst/>
          </a:prstGeom>
        </p:spPr>
      </p:pic>
      <p:pic>
        <p:nvPicPr>
          <p:cNvPr id="30" name="Graphic 29" descr="Person with idea">
            <a:extLst>
              <a:ext uri="{FF2B5EF4-FFF2-40B4-BE49-F238E27FC236}">
                <a16:creationId xmlns:a16="http://schemas.microsoft.com/office/drawing/2014/main" id="{0FFED28F-8B76-462F-9499-5B4D78BCDDC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71786" y="5309852"/>
            <a:ext cx="842963" cy="842963"/>
          </a:xfrm>
          <a:prstGeom prst="rect">
            <a:avLst/>
          </a:prstGeom>
        </p:spPr>
      </p:pic>
    </p:spTree>
    <p:extLst>
      <p:ext uri="{BB962C8B-B14F-4D97-AF65-F5344CB8AC3E}">
        <p14:creationId xmlns:p14="http://schemas.microsoft.com/office/powerpoint/2010/main" val="3162868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5FE87-91D2-439A-A162-10DF53EC2B56}"/>
              </a:ext>
            </a:extLst>
          </p:cNvPr>
          <p:cNvSpPr>
            <a:spLocks noGrp="1"/>
          </p:cNvSpPr>
          <p:nvPr>
            <p:ph type="title"/>
          </p:nvPr>
        </p:nvSpPr>
        <p:spPr>
          <a:xfrm>
            <a:off x="2527298" y="275894"/>
            <a:ext cx="10474321" cy="610207"/>
          </a:xfrm>
          <a:scene3d>
            <a:camera prst="orthographicFront"/>
            <a:lightRig rig="threePt" dir="t"/>
          </a:scene3d>
          <a:sp3d>
            <a:bevelT w="165100" prst="coolSlant"/>
          </a:sp3d>
        </p:spPr>
        <p:txBody>
          <a:bodyPr>
            <a:normAutofit/>
          </a:bodyPr>
          <a:lstStyle/>
          <a:p>
            <a:r>
              <a:rPr lang="en-US" sz="2400" b="1" i="0" dirty="0">
                <a:solidFill>
                  <a:schemeClr val="bg2">
                    <a:lumMod val="75000"/>
                  </a:schemeClr>
                </a:solidFill>
                <a:effectLst/>
                <a:latin typeface="Arial" panose="020B0604020202020204" pitchFamily="34" charset="0"/>
                <a:cs typeface="Arial" panose="020B0604020202020204" pitchFamily="34" charset="0"/>
              </a:rPr>
              <a:t>Key Industries driving the IA market</a:t>
            </a:r>
            <a:endParaRPr lang="en-IN" sz="2400" b="1" dirty="0"/>
          </a:p>
        </p:txBody>
      </p:sp>
      <p:graphicFrame>
        <p:nvGraphicFramePr>
          <p:cNvPr id="7" name="Diagram 6">
            <a:extLst>
              <a:ext uri="{FF2B5EF4-FFF2-40B4-BE49-F238E27FC236}">
                <a16:creationId xmlns:a16="http://schemas.microsoft.com/office/drawing/2014/main" id="{F798AAA6-299C-44C8-9D69-460799DAFAE0}"/>
              </a:ext>
            </a:extLst>
          </p:cNvPr>
          <p:cNvGraphicFramePr/>
          <p:nvPr>
            <p:extLst>
              <p:ext uri="{D42A27DB-BD31-4B8C-83A1-F6EECF244321}">
                <p14:modId xmlns:p14="http://schemas.microsoft.com/office/powerpoint/2010/main" val="1316718300"/>
              </p:ext>
            </p:extLst>
          </p:nvPr>
        </p:nvGraphicFramePr>
        <p:xfrm>
          <a:off x="393701" y="981076"/>
          <a:ext cx="5492749" cy="5372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Graphic 10" descr="Heart with pulse">
            <a:extLst>
              <a:ext uri="{FF2B5EF4-FFF2-40B4-BE49-F238E27FC236}">
                <a16:creationId xmlns:a16="http://schemas.microsoft.com/office/drawing/2014/main" id="{FBB9DD69-939C-4CB3-B1B6-DE9F07F6EB8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14850" y="3354973"/>
            <a:ext cx="971550" cy="971550"/>
          </a:xfrm>
          <a:prstGeom prst="rect">
            <a:avLst/>
          </a:prstGeom>
        </p:spPr>
      </p:pic>
      <p:sp>
        <p:nvSpPr>
          <p:cNvPr id="12" name="TextBox 11">
            <a:extLst>
              <a:ext uri="{FF2B5EF4-FFF2-40B4-BE49-F238E27FC236}">
                <a16:creationId xmlns:a16="http://schemas.microsoft.com/office/drawing/2014/main" id="{FBCCBE9B-C47A-4162-9F00-E3A25C2E6BDD}"/>
              </a:ext>
            </a:extLst>
          </p:cNvPr>
          <p:cNvSpPr txBox="1"/>
          <p:nvPr/>
        </p:nvSpPr>
        <p:spPr>
          <a:xfrm>
            <a:off x="645109" y="1075153"/>
            <a:ext cx="1247775" cy="338554"/>
          </a:xfrm>
          <a:prstGeom prst="rect">
            <a:avLst/>
          </a:prstGeom>
          <a:noFill/>
        </p:spPr>
        <p:txBody>
          <a:bodyPr wrap="square" rtlCol="0">
            <a:spAutoFit/>
          </a:bodyPr>
          <a:lstStyle/>
          <a:p>
            <a:pPr algn="ctr"/>
            <a:r>
              <a:rPr lang="en-IN" sz="1600" b="1" dirty="0">
                <a:solidFill>
                  <a:schemeClr val="bg2">
                    <a:lumMod val="75000"/>
                  </a:schemeClr>
                </a:solidFill>
                <a:latin typeface="Arial" panose="020B0604020202020204" pitchFamily="34" charset="0"/>
                <a:cs typeface="Arial" panose="020B0604020202020204" pitchFamily="34" charset="0"/>
              </a:rPr>
              <a:t>BFSI</a:t>
            </a:r>
          </a:p>
        </p:txBody>
      </p:sp>
      <p:sp>
        <p:nvSpPr>
          <p:cNvPr id="14" name="TextBox 13">
            <a:extLst>
              <a:ext uri="{FF2B5EF4-FFF2-40B4-BE49-F238E27FC236}">
                <a16:creationId xmlns:a16="http://schemas.microsoft.com/office/drawing/2014/main" id="{60CE796C-4B1A-4886-A426-A3651EBD90BD}"/>
              </a:ext>
            </a:extLst>
          </p:cNvPr>
          <p:cNvSpPr txBox="1"/>
          <p:nvPr/>
        </p:nvSpPr>
        <p:spPr>
          <a:xfrm>
            <a:off x="4286250" y="3028950"/>
            <a:ext cx="1352550" cy="338554"/>
          </a:xfrm>
          <a:prstGeom prst="rect">
            <a:avLst/>
          </a:prstGeom>
          <a:noFill/>
        </p:spPr>
        <p:txBody>
          <a:bodyPr wrap="square" rtlCol="0">
            <a:spAutoFit/>
          </a:bodyPr>
          <a:lstStyle/>
          <a:p>
            <a:pPr algn="ctr"/>
            <a:r>
              <a:rPr lang="en-IN" sz="1600" b="1" dirty="0">
                <a:solidFill>
                  <a:schemeClr val="bg2">
                    <a:lumMod val="75000"/>
                  </a:schemeClr>
                </a:solidFill>
                <a:latin typeface="Arial" panose="020B0604020202020204" pitchFamily="34" charset="0"/>
                <a:cs typeface="Arial" panose="020B0604020202020204" pitchFamily="34" charset="0"/>
              </a:rPr>
              <a:t>Healthcare</a:t>
            </a:r>
          </a:p>
        </p:txBody>
      </p:sp>
      <p:pic>
        <p:nvPicPr>
          <p:cNvPr id="16" name="Graphic 15" descr="Dollar">
            <a:extLst>
              <a:ext uri="{FF2B5EF4-FFF2-40B4-BE49-F238E27FC236}">
                <a16:creationId xmlns:a16="http://schemas.microsoft.com/office/drawing/2014/main" id="{C405195A-CEC9-401C-AF98-CA72ABD4BA7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57247" y="1479209"/>
            <a:ext cx="866778" cy="866778"/>
          </a:xfrm>
          <a:prstGeom prst="rect">
            <a:avLst/>
          </a:prstGeom>
        </p:spPr>
      </p:pic>
      <p:sp>
        <p:nvSpPr>
          <p:cNvPr id="18" name="TextBox 17">
            <a:extLst>
              <a:ext uri="{FF2B5EF4-FFF2-40B4-BE49-F238E27FC236}">
                <a16:creationId xmlns:a16="http://schemas.microsoft.com/office/drawing/2014/main" id="{729E9493-540A-41B6-A899-FE509E329099}"/>
              </a:ext>
            </a:extLst>
          </p:cNvPr>
          <p:cNvSpPr txBox="1"/>
          <p:nvPr/>
        </p:nvSpPr>
        <p:spPr>
          <a:xfrm>
            <a:off x="647701" y="4954074"/>
            <a:ext cx="1390650" cy="338554"/>
          </a:xfrm>
          <a:prstGeom prst="rect">
            <a:avLst/>
          </a:prstGeom>
          <a:noFill/>
        </p:spPr>
        <p:txBody>
          <a:bodyPr wrap="square" rtlCol="0">
            <a:spAutoFit/>
          </a:bodyPr>
          <a:lstStyle/>
          <a:p>
            <a:r>
              <a:rPr lang="en-IN" sz="1600" b="1" dirty="0">
                <a:solidFill>
                  <a:schemeClr val="bg2">
                    <a:lumMod val="75000"/>
                  </a:schemeClr>
                </a:solidFill>
                <a:latin typeface="Arial" panose="020B0604020202020204" pitchFamily="34" charset="0"/>
                <a:cs typeface="Arial" panose="020B0604020202020204" pitchFamily="34" charset="0"/>
              </a:rPr>
              <a:t>Automotive</a:t>
            </a:r>
          </a:p>
        </p:txBody>
      </p:sp>
      <p:pic>
        <p:nvPicPr>
          <p:cNvPr id="20" name="Graphic 19" descr="Electric car">
            <a:extLst>
              <a:ext uri="{FF2B5EF4-FFF2-40B4-BE49-F238E27FC236}">
                <a16:creationId xmlns:a16="http://schemas.microsoft.com/office/drawing/2014/main" id="{3588EE24-7060-4867-B668-6DEA432A485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70600" y="5194544"/>
            <a:ext cx="1103233" cy="1032919"/>
          </a:xfrm>
          <a:prstGeom prst="rect">
            <a:avLst/>
          </a:prstGeom>
        </p:spPr>
      </p:pic>
      <p:graphicFrame>
        <p:nvGraphicFramePr>
          <p:cNvPr id="22" name="Diagram 21">
            <a:extLst>
              <a:ext uri="{FF2B5EF4-FFF2-40B4-BE49-F238E27FC236}">
                <a16:creationId xmlns:a16="http://schemas.microsoft.com/office/drawing/2014/main" id="{9A1BF391-EECC-44C0-B37D-3EC3B498E4A5}"/>
              </a:ext>
            </a:extLst>
          </p:cNvPr>
          <p:cNvGraphicFramePr/>
          <p:nvPr>
            <p:extLst>
              <p:ext uri="{D42A27DB-BD31-4B8C-83A1-F6EECF244321}">
                <p14:modId xmlns:p14="http://schemas.microsoft.com/office/powerpoint/2010/main" val="371622033"/>
              </p:ext>
            </p:extLst>
          </p:nvPr>
        </p:nvGraphicFramePr>
        <p:xfrm>
          <a:off x="5965825" y="981076"/>
          <a:ext cx="5492749" cy="535304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23" name="TextBox 22">
            <a:extLst>
              <a:ext uri="{FF2B5EF4-FFF2-40B4-BE49-F238E27FC236}">
                <a16:creationId xmlns:a16="http://schemas.microsoft.com/office/drawing/2014/main" id="{568DAC52-AA04-4E24-992E-5D6FA53AE364}"/>
              </a:ext>
            </a:extLst>
          </p:cNvPr>
          <p:cNvSpPr txBox="1"/>
          <p:nvPr/>
        </p:nvSpPr>
        <p:spPr>
          <a:xfrm>
            <a:off x="6116175" y="1142982"/>
            <a:ext cx="1600200" cy="338554"/>
          </a:xfrm>
          <a:prstGeom prst="rect">
            <a:avLst/>
          </a:prstGeom>
          <a:noFill/>
        </p:spPr>
        <p:txBody>
          <a:bodyPr wrap="square" rtlCol="0">
            <a:spAutoFit/>
          </a:bodyPr>
          <a:lstStyle/>
          <a:p>
            <a:r>
              <a:rPr lang="en-IN" sz="1600" b="1" dirty="0">
                <a:solidFill>
                  <a:schemeClr val="bg2">
                    <a:lumMod val="75000"/>
                  </a:schemeClr>
                </a:solidFill>
                <a:latin typeface="Arial" panose="020B0604020202020204" pitchFamily="34" charset="0"/>
                <a:cs typeface="Arial" panose="020B0604020202020204" pitchFamily="34" charset="0"/>
              </a:rPr>
              <a:t>Manufacturing</a:t>
            </a:r>
          </a:p>
        </p:txBody>
      </p:sp>
      <p:sp>
        <p:nvSpPr>
          <p:cNvPr id="24" name="TextBox 23">
            <a:extLst>
              <a:ext uri="{FF2B5EF4-FFF2-40B4-BE49-F238E27FC236}">
                <a16:creationId xmlns:a16="http://schemas.microsoft.com/office/drawing/2014/main" id="{92EF8071-497F-484C-A8BB-DE568C348415}"/>
              </a:ext>
            </a:extLst>
          </p:cNvPr>
          <p:cNvSpPr txBox="1"/>
          <p:nvPr/>
        </p:nvSpPr>
        <p:spPr>
          <a:xfrm>
            <a:off x="9877426" y="2983498"/>
            <a:ext cx="1390650" cy="338554"/>
          </a:xfrm>
          <a:prstGeom prst="rect">
            <a:avLst/>
          </a:prstGeom>
          <a:noFill/>
        </p:spPr>
        <p:txBody>
          <a:bodyPr wrap="square" rtlCol="0" anchor="ctr">
            <a:spAutoFit/>
          </a:bodyPr>
          <a:lstStyle/>
          <a:p>
            <a:pPr algn="ctr"/>
            <a:r>
              <a:rPr lang="en-IN" sz="1600" b="1" dirty="0">
                <a:solidFill>
                  <a:schemeClr val="bg2">
                    <a:lumMod val="75000"/>
                  </a:schemeClr>
                </a:solidFill>
                <a:latin typeface="Arial" panose="020B0604020202020204" pitchFamily="34" charset="0"/>
                <a:cs typeface="Arial" panose="020B0604020202020204" pitchFamily="34" charset="0"/>
              </a:rPr>
              <a:t>Retail</a:t>
            </a:r>
          </a:p>
        </p:txBody>
      </p:sp>
      <p:sp>
        <p:nvSpPr>
          <p:cNvPr id="25" name="TextBox 24">
            <a:extLst>
              <a:ext uri="{FF2B5EF4-FFF2-40B4-BE49-F238E27FC236}">
                <a16:creationId xmlns:a16="http://schemas.microsoft.com/office/drawing/2014/main" id="{73AF8038-1D68-4F14-AD59-9E1EAA2E57C5}"/>
              </a:ext>
            </a:extLst>
          </p:cNvPr>
          <p:cNvSpPr txBox="1"/>
          <p:nvPr/>
        </p:nvSpPr>
        <p:spPr>
          <a:xfrm>
            <a:off x="6172201" y="4882248"/>
            <a:ext cx="1352549" cy="307777"/>
          </a:xfrm>
          <a:prstGeom prst="rect">
            <a:avLst/>
          </a:prstGeom>
          <a:noFill/>
        </p:spPr>
        <p:txBody>
          <a:bodyPr wrap="square" rtlCol="0" anchor="ctr">
            <a:spAutoFit/>
          </a:bodyPr>
          <a:lstStyle/>
          <a:p>
            <a:pPr algn="ctr"/>
            <a:r>
              <a:rPr lang="en-IN" sz="1400" b="1" dirty="0">
                <a:solidFill>
                  <a:srgbClr val="153043"/>
                </a:solidFill>
                <a:latin typeface="Arial" panose="020B0604020202020204" pitchFamily="34" charset="0"/>
              </a:rPr>
              <a:t>Utility</a:t>
            </a:r>
          </a:p>
        </p:txBody>
      </p:sp>
      <p:pic>
        <p:nvPicPr>
          <p:cNvPr id="27" name="Graphic 26" descr="Shopping cart">
            <a:extLst>
              <a:ext uri="{FF2B5EF4-FFF2-40B4-BE49-F238E27FC236}">
                <a16:creationId xmlns:a16="http://schemas.microsoft.com/office/drawing/2014/main" id="{F663145F-7BCE-4C57-AC43-034FBB5D6D3A}"/>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163657" y="3367881"/>
            <a:ext cx="818187" cy="818187"/>
          </a:xfrm>
          <a:prstGeom prst="rect">
            <a:avLst/>
          </a:prstGeom>
        </p:spPr>
      </p:pic>
      <p:pic>
        <p:nvPicPr>
          <p:cNvPr id="31" name="Graphic 30" descr="Factory">
            <a:extLst>
              <a:ext uri="{FF2B5EF4-FFF2-40B4-BE49-F238E27FC236}">
                <a16:creationId xmlns:a16="http://schemas.microsoft.com/office/drawing/2014/main" id="{8A841FC0-9950-4B42-B075-4FCB34758F6A}"/>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437775" y="1456310"/>
            <a:ext cx="982200" cy="982200"/>
          </a:xfrm>
          <a:prstGeom prst="rect">
            <a:avLst/>
          </a:prstGeom>
        </p:spPr>
      </p:pic>
      <p:pic>
        <p:nvPicPr>
          <p:cNvPr id="36" name="Graphic 35" descr="Windmill">
            <a:extLst>
              <a:ext uri="{FF2B5EF4-FFF2-40B4-BE49-F238E27FC236}">
                <a16:creationId xmlns:a16="http://schemas.microsoft.com/office/drawing/2014/main" id="{8D843DCC-6206-49EF-A112-10682B514B97}"/>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6421900" y="5313063"/>
            <a:ext cx="874250" cy="773412"/>
          </a:xfrm>
          <a:prstGeom prst="rect">
            <a:avLst/>
          </a:prstGeom>
        </p:spPr>
      </p:pic>
    </p:spTree>
    <p:extLst>
      <p:ext uri="{BB962C8B-B14F-4D97-AF65-F5344CB8AC3E}">
        <p14:creationId xmlns:p14="http://schemas.microsoft.com/office/powerpoint/2010/main" val="509808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78B128CC-4F84-4C15-BE17-6EF41F8C7D48}"/>
              </a:ext>
            </a:extLst>
          </p:cNvPr>
          <p:cNvSpPr txBox="1"/>
          <p:nvPr/>
        </p:nvSpPr>
        <p:spPr>
          <a:xfrm>
            <a:off x="915591" y="4327385"/>
            <a:ext cx="3504009" cy="1923604"/>
          </a:xfrm>
          <a:prstGeom prst="rect">
            <a:avLst/>
          </a:prstGeom>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1400" b="1" dirty="0">
                <a:solidFill>
                  <a:schemeClr val="tx2">
                    <a:lumMod val="75000"/>
                  </a:schemeClr>
                </a:solidFill>
                <a:latin typeface="Arial" panose="020B0604020202020204" pitchFamily="34" charset="0"/>
              </a:rPr>
              <a:t>Key players </a:t>
            </a:r>
            <a:r>
              <a:rPr lang="en-US" sz="1400" b="1" i="0" dirty="0">
                <a:solidFill>
                  <a:schemeClr val="tx2">
                    <a:lumMod val="75000"/>
                  </a:schemeClr>
                </a:solidFill>
                <a:effectLst/>
                <a:latin typeface="Arial" panose="020B0604020202020204" pitchFamily="34" charset="0"/>
              </a:rPr>
              <a:t>in the intelligent automation market include </a:t>
            </a:r>
          </a:p>
          <a:p>
            <a:endParaRPr lang="en-US" sz="1300" dirty="0">
              <a:solidFill>
                <a:schemeClr val="tx2">
                  <a:lumMod val="60000"/>
                  <a:lumOff val="40000"/>
                </a:schemeClr>
              </a:solidFill>
              <a:latin typeface="Arial" panose="020B0604020202020204" pitchFamily="34" charset="0"/>
            </a:endParaRPr>
          </a:p>
          <a:p>
            <a:pPr algn="just"/>
            <a:r>
              <a:rPr lang="en-US" sz="1300" b="1" i="0" dirty="0">
                <a:solidFill>
                  <a:schemeClr val="tx2">
                    <a:lumMod val="60000"/>
                    <a:lumOff val="40000"/>
                  </a:schemeClr>
                </a:solidFill>
                <a:effectLst/>
                <a:latin typeface="Arial" panose="020B0604020202020204" pitchFamily="34" charset="0"/>
              </a:rPr>
              <a:t>IBM Corp., </a:t>
            </a:r>
            <a:r>
              <a:rPr lang="en-US" sz="1300" b="1" i="0" u="none" strike="noStrike" dirty="0">
                <a:solidFill>
                  <a:schemeClr val="tx2">
                    <a:lumMod val="60000"/>
                    <a:lumOff val="40000"/>
                  </a:schemeClr>
                </a:solidFill>
                <a:effectLst/>
                <a:latin typeface="Arial" panose="020B0604020202020204" pitchFamily="34" charset="0"/>
              </a:rPr>
              <a:t>Accenture</a:t>
            </a:r>
            <a:r>
              <a:rPr lang="en-US" sz="1300" b="1" i="0" dirty="0">
                <a:solidFill>
                  <a:schemeClr val="tx2">
                    <a:lumMod val="60000"/>
                    <a:lumOff val="40000"/>
                  </a:schemeClr>
                </a:solidFill>
                <a:effectLst/>
                <a:latin typeface="Arial" panose="020B0604020202020204" pitchFamily="34" charset="0"/>
              </a:rPr>
              <a:t> Plc, </a:t>
            </a:r>
            <a:r>
              <a:rPr lang="en-US" sz="1300" b="1" i="0" u="none" strike="noStrike" dirty="0">
                <a:solidFill>
                  <a:schemeClr val="tx2">
                    <a:lumMod val="60000"/>
                    <a:lumOff val="40000"/>
                  </a:schemeClr>
                </a:solidFill>
                <a:effectLst/>
                <a:latin typeface="Arial" panose="020B0604020202020204" pitchFamily="34" charset="0"/>
              </a:rPr>
              <a:t>Atos SE</a:t>
            </a:r>
            <a:r>
              <a:rPr lang="en-US" sz="1300" b="1" i="0" dirty="0">
                <a:solidFill>
                  <a:schemeClr val="tx2">
                    <a:lumMod val="60000"/>
                    <a:lumOff val="40000"/>
                  </a:schemeClr>
                </a:solidFill>
                <a:effectLst/>
                <a:latin typeface="Arial" panose="020B0604020202020204" pitchFamily="34" charset="0"/>
              </a:rPr>
              <a:t>, Capgemini, </a:t>
            </a:r>
            <a:r>
              <a:rPr lang="en-US" sz="1300" b="1" i="0" u="none" strike="noStrike" dirty="0">
                <a:solidFill>
                  <a:schemeClr val="tx2">
                    <a:lumMod val="60000"/>
                    <a:lumOff val="40000"/>
                  </a:schemeClr>
                </a:solidFill>
                <a:effectLst/>
                <a:latin typeface="Arial" panose="020B0604020202020204" pitchFamily="34" charset="0"/>
              </a:rPr>
              <a:t>Cognizant Technology, </a:t>
            </a:r>
            <a:r>
              <a:rPr lang="en-US" sz="1300" b="1" i="0" dirty="0">
                <a:solidFill>
                  <a:schemeClr val="tx2">
                    <a:lumMod val="60000"/>
                    <a:lumOff val="40000"/>
                  </a:schemeClr>
                </a:solidFill>
                <a:effectLst/>
                <a:latin typeface="Arial" panose="020B0604020202020204" pitchFamily="34" charset="0"/>
              </a:rPr>
              <a:t>Blue Prism, Tata Consultancy Services, Wipro, CGI, HCL technologies, Tech Mahindra, UiPath, DXC Technology, NTT Data, Infosys, and Pegasystems</a:t>
            </a:r>
            <a:endParaRPr lang="en-US" sz="1300" b="0" i="0" dirty="0">
              <a:solidFill>
                <a:schemeClr val="tx2">
                  <a:lumMod val="60000"/>
                  <a:lumOff val="40000"/>
                </a:schemeClr>
              </a:solidFill>
              <a:effectLst/>
              <a:latin typeface="Arial" panose="020B0604020202020204" pitchFamily="34" charset="0"/>
            </a:endParaRPr>
          </a:p>
        </p:txBody>
      </p:sp>
      <p:sp>
        <p:nvSpPr>
          <p:cNvPr id="12" name="Title 1">
            <a:extLst>
              <a:ext uri="{FF2B5EF4-FFF2-40B4-BE49-F238E27FC236}">
                <a16:creationId xmlns:a16="http://schemas.microsoft.com/office/drawing/2014/main" id="{6821D82E-4F10-4D3F-82C5-7655765B8783}"/>
              </a:ext>
            </a:extLst>
          </p:cNvPr>
          <p:cNvSpPr txBox="1">
            <a:spLocks/>
          </p:cNvSpPr>
          <p:nvPr/>
        </p:nvSpPr>
        <p:spPr>
          <a:xfrm>
            <a:off x="1010841" y="1069719"/>
            <a:ext cx="3608785" cy="844806"/>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3200" kern="1200" cap="all" baseline="0">
                <a:solidFill>
                  <a:schemeClr val="tx1"/>
                </a:solidFill>
                <a:latin typeface="+mj-lt"/>
                <a:ea typeface="+mj-ea"/>
                <a:cs typeface="+mj-cs"/>
              </a:defRPr>
            </a:lvl1pPr>
          </a:lstStyle>
          <a:p>
            <a:pPr>
              <a:spcBef>
                <a:spcPts val="300"/>
              </a:spcBef>
            </a:pPr>
            <a:endParaRPr lang="en-IN" sz="1700" b="1" dirty="0">
              <a:solidFill>
                <a:schemeClr val="bg2">
                  <a:lumMod val="75000"/>
                </a:schemeClr>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789226FF-EC50-4151-83B3-D84003AEC7EA}"/>
              </a:ext>
            </a:extLst>
          </p:cNvPr>
          <p:cNvSpPr txBox="1"/>
          <p:nvPr/>
        </p:nvSpPr>
        <p:spPr>
          <a:xfrm>
            <a:off x="906066" y="963741"/>
            <a:ext cx="3504009" cy="3293209"/>
          </a:xfrm>
          <a:prstGeom prst="rect">
            <a:avLst/>
          </a:prstGeom>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just"/>
            <a:r>
              <a:rPr lang="en-US" sz="1300" b="1" dirty="0">
                <a:solidFill>
                  <a:schemeClr val="tx2">
                    <a:lumMod val="75000"/>
                  </a:schemeClr>
                </a:solidFill>
                <a:latin typeface="Arial" panose="020B0604020202020204" pitchFamily="34" charset="0"/>
                <a:cs typeface="Arial" panose="020B0604020202020204" pitchFamily="34" charset="0"/>
              </a:rPr>
              <a:t>Consolidation trend </a:t>
            </a:r>
            <a:r>
              <a:rPr lang="en-US" sz="1300" dirty="0">
                <a:solidFill>
                  <a:schemeClr val="tx2">
                    <a:lumMod val="60000"/>
                    <a:lumOff val="40000"/>
                  </a:schemeClr>
                </a:solidFill>
                <a:latin typeface="Arial" panose="020B0604020202020204" pitchFamily="34" charset="0"/>
                <a:cs typeface="Arial" panose="020B0604020202020204" pitchFamily="34" charset="0"/>
              </a:rPr>
              <a:t>in global intelligent market is expected to continue at a rapid pace, which may intensify the competitive landscape further.</a:t>
            </a:r>
          </a:p>
          <a:p>
            <a:pPr algn="just"/>
            <a:r>
              <a:rPr lang="en-US" sz="1300" b="1" dirty="0">
                <a:solidFill>
                  <a:schemeClr val="tx2">
                    <a:lumMod val="75000"/>
                  </a:schemeClr>
                </a:solidFill>
                <a:latin typeface="Arial" panose="020B0604020202020204" pitchFamily="34" charset="0"/>
                <a:cs typeface="Arial" panose="020B0604020202020204" pitchFamily="34" charset="0"/>
              </a:rPr>
              <a:t>Increasing competition </a:t>
            </a:r>
            <a:r>
              <a:rPr lang="en-US" sz="1300" dirty="0">
                <a:solidFill>
                  <a:schemeClr val="tx2">
                    <a:lumMod val="60000"/>
                    <a:lumOff val="40000"/>
                  </a:schemeClr>
                </a:solidFill>
                <a:latin typeface="Arial" panose="020B0604020202020204" pitchFamily="34" charset="0"/>
                <a:cs typeface="Arial" panose="020B0604020202020204" pitchFamily="34" charset="0"/>
              </a:rPr>
              <a:t>may force the market players to invest heavily to sustain its market position. </a:t>
            </a:r>
          </a:p>
          <a:p>
            <a:pPr algn="just"/>
            <a:r>
              <a:rPr lang="en-US" sz="1300" b="1" dirty="0">
                <a:solidFill>
                  <a:schemeClr val="tx2">
                    <a:lumMod val="75000"/>
                  </a:schemeClr>
                </a:solidFill>
                <a:latin typeface="Arial" panose="020B0604020202020204" pitchFamily="34" charset="0"/>
                <a:cs typeface="Arial" panose="020B0604020202020204" pitchFamily="34" charset="0"/>
              </a:rPr>
              <a:t>Regulatory developments </a:t>
            </a:r>
            <a:r>
              <a:rPr lang="en-US" sz="1300" dirty="0">
                <a:solidFill>
                  <a:schemeClr val="tx2">
                    <a:lumMod val="60000"/>
                    <a:lumOff val="40000"/>
                  </a:schemeClr>
                </a:solidFill>
                <a:latin typeface="Arial" panose="020B0604020202020204" pitchFamily="34" charset="0"/>
                <a:cs typeface="Arial" panose="020B0604020202020204" pitchFamily="34" charset="0"/>
              </a:rPr>
              <a:t>may provide opportunities to the players to enter into a new market.</a:t>
            </a:r>
          </a:p>
          <a:p>
            <a:pPr algn="just"/>
            <a:endParaRPr lang="en-US" sz="1300" dirty="0">
              <a:solidFill>
                <a:schemeClr val="tx2">
                  <a:lumMod val="60000"/>
                  <a:lumOff val="40000"/>
                </a:schemeClr>
              </a:solidFill>
              <a:latin typeface="Arial" panose="020B0604020202020204" pitchFamily="34" charset="0"/>
              <a:cs typeface="Arial" panose="020B0604020202020204" pitchFamily="34" charset="0"/>
            </a:endParaRPr>
          </a:p>
          <a:p>
            <a:pPr algn="just"/>
            <a:r>
              <a:rPr lang="en-US" sz="1300" b="0" i="0" dirty="0">
                <a:solidFill>
                  <a:schemeClr val="tx2">
                    <a:lumMod val="75000"/>
                  </a:schemeClr>
                </a:solidFill>
                <a:effectLst/>
                <a:latin typeface="Arial" panose="020B0604020202020204" pitchFamily="34" charset="0"/>
              </a:rPr>
              <a:t>Post the outbreak of COVID19, eminent players have adopted various growth strategies, such as partnerships and new service launches to expand their presence further and broaden their customer base.</a:t>
            </a:r>
            <a:endParaRPr lang="en-IN" sz="1300" dirty="0">
              <a:solidFill>
                <a:schemeClr val="tx2">
                  <a:lumMod val="75000"/>
                </a:schemeClr>
              </a:solidFill>
              <a:latin typeface="Arial" panose="020B0604020202020204" pitchFamily="34" charset="0"/>
              <a:cs typeface="Arial" panose="020B0604020202020204" pitchFamily="34" charset="0"/>
            </a:endParaRPr>
          </a:p>
        </p:txBody>
      </p:sp>
      <p:sp>
        <p:nvSpPr>
          <p:cNvPr id="15" name="Title 14">
            <a:extLst>
              <a:ext uri="{FF2B5EF4-FFF2-40B4-BE49-F238E27FC236}">
                <a16:creationId xmlns:a16="http://schemas.microsoft.com/office/drawing/2014/main" id="{E865849F-44E7-48D5-867A-9CE66585E7B2}"/>
              </a:ext>
            </a:extLst>
          </p:cNvPr>
          <p:cNvSpPr>
            <a:spLocks noGrp="1"/>
          </p:cNvSpPr>
          <p:nvPr>
            <p:ph type="title"/>
          </p:nvPr>
        </p:nvSpPr>
        <p:spPr>
          <a:xfrm>
            <a:off x="3954064" y="327835"/>
            <a:ext cx="4199334" cy="507415"/>
          </a:xfrm>
        </p:spPr>
        <p:txBody>
          <a:bodyPr>
            <a:normAutofit/>
          </a:bodyPr>
          <a:lstStyle/>
          <a:p>
            <a:r>
              <a:rPr lang="en-IN" sz="2400" dirty="0">
                <a:solidFill>
                  <a:schemeClr val="bg2">
                    <a:lumMod val="75000"/>
                  </a:schemeClr>
                </a:solidFill>
                <a:latin typeface="Arial" panose="020B0604020202020204" pitchFamily="34" charset="0"/>
                <a:cs typeface="Arial" panose="020B0604020202020204" pitchFamily="34" charset="0"/>
              </a:rPr>
              <a:t>Competitive landscape</a:t>
            </a:r>
          </a:p>
        </p:txBody>
      </p:sp>
      <p:graphicFrame>
        <p:nvGraphicFramePr>
          <p:cNvPr id="19" name="Table 19">
            <a:extLst>
              <a:ext uri="{FF2B5EF4-FFF2-40B4-BE49-F238E27FC236}">
                <a16:creationId xmlns:a16="http://schemas.microsoft.com/office/drawing/2014/main" id="{EACFFEF3-2354-4837-95A1-5317438D36EC}"/>
              </a:ext>
            </a:extLst>
          </p:cNvPr>
          <p:cNvGraphicFramePr>
            <a:graphicFrameLocks noGrp="1"/>
          </p:cNvGraphicFramePr>
          <p:nvPr>
            <p:extLst>
              <p:ext uri="{D42A27DB-BD31-4B8C-83A1-F6EECF244321}">
                <p14:modId xmlns:p14="http://schemas.microsoft.com/office/powerpoint/2010/main" val="4007251854"/>
              </p:ext>
            </p:extLst>
          </p:nvPr>
        </p:nvGraphicFramePr>
        <p:xfrm>
          <a:off x="4666853" y="963741"/>
          <a:ext cx="7153672" cy="5246557"/>
        </p:xfrm>
        <a:graphic>
          <a:graphicData uri="http://schemas.openxmlformats.org/drawingml/2006/table">
            <a:tbl>
              <a:tblPr firstRow="1" bandRow="1">
                <a:effectLst>
                  <a:innerShdw blurRad="63500" dist="50800" dir="16200000">
                    <a:prstClr val="black">
                      <a:alpha val="50000"/>
                    </a:prstClr>
                  </a:innerShdw>
                </a:effectLst>
                <a:tableStyleId>{8FD4443E-F989-4FC4-A0C8-D5A2AF1F390B}</a:tableStyleId>
              </a:tblPr>
              <a:tblGrid>
                <a:gridCol w="978953">
                  <a:extLst>
                    <a:ext uri="{9D8B030D-6E8A-4147-A177-3AD203B41FA5}">
                      <a16:colId xmlns:a16="http://schemas.microsoft.com/office/drawing/2014/main" val="413016669"/>
                    </a:ext>
                  </a:extLst>
                </a:gridCol>
                <a:gridCol w="6174719">
                  <a:extLst>
                    <a:ext uri="{9D8B030D-6E8A-4147-A177-3AD203B41FA5}">
                      <a16:colId xmlns:a16="http://schemas.microsoft.com/office/drawing/2014/main" val="4113474824"/>
                    </a:ext>
                  </a:extLst>
                </a:gridCol>
              </a:tblGrid>
              <a:tr h="703136">
                <a:tc gridSpan="2">
                  <a:txBody>
                    <a:bodyPr/>
                    <a:lstStyle/>
                    <a:p>
                      <a:r>
                        <a:rPr lang="en-IN" sz="28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Arial" panose="020B0604020202020204" pitchFamily="34" charset="0"/>
                          <a:cs typeface="Arial" panose="020B0604020202020204" pitchFamily="34" charset="0"/>
                        </a:rPr>
                        <a:t>Recent Developments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hMerge="1">
                  <a:txBody>
                    <a:bodyPr/>
                    <a:lstStyle/>
                    <a:p>
                      <a:endParaRPr lang="en-IN" dirty="0"/>
                    </a:p>
                  </a:txBody>
                  <a:tcPr>
                    <a:solidFill>
                      <a:schemeClr val="bg2">
                        <a:lumMod val="75000"/>
                      </a:schemeClr>
                    </a:solidFill>
                  </a:tcPr>
                </a:tc>
                <a:extLst>
                  <a:ext uri="{0D108BD9-81ED-4DB2-BD59-A6C34878D82A}">
                    <a16:rowId xmlns:a16="http://schemas.microsoft.com/office/drawing/2014/main" val="3194499630"/>
                  </a:ext>
                </a:extLst>
              </a:tr>
              <a:tr h="429970">
                <a:tc>
                  <a:txBody>
                    <a:bodyPr/>
                    <a:lstStyle/>
                    <a:p>
                      <a:pPr algn="just"/>
                      <a:r>
                        <a:rPr lang="en-IN" sz="1200" kern="1200" dirty="0">
                          <a:solidFill>
                            <a:schemeClr val="bg2">
                              <a:lumMod val="75000"/>
                            </a:schemeClr>
                          </a:solidFill>
                          <a:latin typeface="Arial" panose="020B0604020202020204" pitchFamily="34" charset="0"/>
                          <a:ea typeface="+mn-ea"/>
                          <a:cs typeface="Arial" panose="020B0604020202020204" pitchFamily="34" charset="0"/>
                        </a:rPr>
                        <a:t>Dec 2020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2">
                              <a:lumMod val="75000"/>
                            </a:schemeClr>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IBM to Acquire Nordcloud to Turbocharge Its Hybrid Cloud Consulting Capability</a:t>
                      </a:r>
                      <a:endParaRPr lang="en-US" sz="12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67308278"/>
                  </a:ext>
                </a:extLst>
              </a:tr>
              <a:tr h="429970">
                <a:tc>
                  <a:txBody>
                    <a:bodyPr/>
                    <a:lstStyle/>
                    <a:p>
                      <a:pPr marL="0" algn="just" defTabSz="914400" rtl="0" eaLnBrk="1" latinLnBrk="0" hangingPunct="1"/>
                      <a:r>
                        <a:rPr lang="en-IN" sz="1200" kern="1200" dirty="0">
                          <a:solidFill>
                            <a:schemeClr val="bg2">
                              <a:lumMod val="75000"/>
                            </a:schemeClr>
                          </a:solidFill>
                          <a:latin typeface="Arial" panose="020B0604020202020204" pitchFamily="34" charset="0"/>
                          <a:ea typeface="+mn-ea"/>
                          <a:cs typeface="Arial" panose="020B0604020202020204" pitchFamily="34" charset="0"/>
                        </a:rPr>
                        <a:t>Dec 2020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3" tooltip="Accenture Completes Acquisition of End-to-End Analytics">
                            <a:extLst>
                              <a:ext uri="{A12FA001-AC4F-418D-AE19-62706E023703}">
                                <ahyp:hlinkClr xmlns:ahyp="http://schemas.microsoft.com/office/drawing/2018/hyperlinkcolor" val="tx"/>
                              </a:ext>
                            </a:extLst>
                          </a:hlinkClick>
                        </a:rPr>
                        <a:t>Accenture Completes Acquisition of End-to-End Analytics</a:t>
                      </a:r>
                      <a:endParaRPr lang="en-US" sz="12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14738731"/>
                  </a:ext>
                </a:extLst>
              </a:tr>
              <a:tr h="460403">
                <a:tc>
                  <a:txBody>
                    <a:bodyPr/>
                    <a:lstStyle/>
                    <a:p>
                      <a:pPr marL="0" algn="just" defTabSz="914400" rtl="0" eaLnBrk="1" latinLnBrk="0" hangingPunct="1"/>
                      <a:r>
                        <a:rPr lang="en-IN" sz="1200" kern="1200" dirty="0">
                          <a:solidFill>
                            <a:schemeClr val="bg2">
                              <a:lumMod val="75000"/>
                            </a:schemeClr>
                          </a:solidFill>
                          <a:latin typeface="Arial" panose="020B0604020202020204" pitchFamily="34" charset="0"/>
                          <a:ea typeface="+mn-ea"/>
                          <a:cs typeface="Arial" panose="020B0604020202020204" pitchFamily="34" charset="0"/>
                        </a:rPr>
                        <a:t>Dec 2020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2">
                              <a:lumMod val="75000"/>
                            </a:schemeClr>
                          </a:solidFill>
                          <a:effectLst/>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Atos partners with Eupry to offer a Compliance Monitoring service for Covid-19 vaccine delivery</a:t>
                      </a:r>
                      <a:endParaRPr lang="en-US" sz="12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37137613"/>
                  </a:ext>
                </a:extLst>
              </a:tr>
              <a:tr h="460403">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IN" sz="1200" kern="1200" dirty="0">
                          <a:solidFill>
                            <a:schemeClr val="bg2">
                              <a:lumMod val="75000"/>
                            </a:schemeClr>
                          </a:solidFill>
                          <a:latin typeface="Arial" panose="020B0604020202020204" pitchFamily="34" charset="0"/>
                          <a:ea typeface="+mn-ea"/>
                          <a:cs typeface="Arial" panose="020B0604020202020204" pitchFamily="34" charset="0"/>
                        </a:rPr>
                        <a:t>Dec 2020</a:t>
                      </a:r>
                    </a:p>
                    <a:p>
                      <a:pPr marL="0" algn="just" defTabSz="914400" rtl="0" eaLnBrk="1" latinLnBrk="0" hangingPunct="1"/>
                      <a:endParaRPr lang="en-IN" sz="1200" kern="1200" dirty="0">
                        <a:solidFill>
                          <a:schemeClr val="bg2">
                            <a:lumMod val="75000"/>
                          </a:schemeClr>
                        </a:solidFill>
                        <a:latin typeface="Arial" panose="020B0604020202020204" pitchFamily="34" charset="0"/>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2">
                              <a:lumMod val="75000"/>
                            </a:schemeClr>
                          </a:solidFill>
                          <a:effectLst/>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Capgemini collaborates with AWS to extend its Digital Cloud Platform</a:t>
                      </a:r>
                      <a:endParaRPr lang="en-US" sz="1200" b="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56199451"/>
                  </a:ext>
                </a:extLst>
              </a:tr>
              <a:tr h="460403">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IN" sz="1200" kern="1200" dirty="0">
                          <a:solidFill>
                            <a:schemeClr val="bg2">
                              <a:lumMod val="75000"/>
                            </a:schemeClr>
                          </a:solidFill>
                          <a:latin typeface="Arial" panose="020B0604020202020204" pitchFamily="34" charset="0"/>
                          <a:ea typeface="+mn-ea"/>
                          <a:cs typeface="Arial" panose="020B0604020202020204" pitchFamily="34" charset="0"/>
                        </a:rPr>
                        <a:t>Dec 2020</a:t>
                      </a:r>
                    </a:p>
                    <a:p>
                      <a:pPr marL="0" algn="just" defTabSz="914400" rtl="0" eaLnBrk="1" latinLnBrk="0" hangingPunct="1"/>
                      <a:endParaRPr lang="en-IN" sz="1200" kern="1200" dirty="0">
                        <a:solidFill>
                          <a:schemeClr val="bg2">
                            <a:lumMod val="75000"/>
                          </a:schemeClr>
                        </a:solidFill>
                        <a:latin typeface="Arial" panose="020B0604020202020204" pitchFamily="34" charset="0"/>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en-US" sz="12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6">
                            <a:extLst>
                              <a:ext uri="{A12FA001-AC4F-418D-AE19-62706E023703}">
                                <ahyp:hlinkClr xmlns:ahyp="http://schemas.microsoft.com/office/drawing/2018/hyperlinkcolor" val="tx"/>
                              </a:ext>
                            </a:extLst>
                          </a:hlinkClick>
                        </a:rPr>
                        <a:t>Cognizant Acquires Inawisdom, an Artificial Intelligence and Machine Learning Services Expert</a:t>
                      </a:r>
                      <a:endParaRPr lang="en-IN" sz="1200" b="0" cap="none" spc="0" dirty="0">
                        <a:ln w="0"/>
                        <a:solidFill>
                          <a:schemeClr val="tx2">
                            <a:lumMod val="75000"/>
                          </a:schemeClr>
                        </a:solidFill>
                        <a:effectLst>
                          <a:reflection blurRad="6350" stA="53000" endA="300" endPos="35500" dir="5400000" sy="-90000" algn="bl" rotWithShape="0"/>
                        </a:effectLst>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63221044"/>
                  </a:ext>
                </a:extLst>
              </a:tr>
              <a:tr h="460403">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IN" sz="1200" kern="1200" dirty="0">
                          <a:solidFill>
                            <a:schemeClr val="bg2">
                              <a:lumMod val="75000"/>
                            </a:schemeClr>
                          </a:solidFill>
                          <a:latin typeface="Arial" panose="020B0604020202020204" pitchFamily="34" charset="0"/>
                          <a:ea typeface="+mn-ea"/>
                          <a:cs typeface="Arial" panose="020B0604020202020204" pitchFamily="34" charset="0"/>
                        </a:rPr>
                        <a:t>Dec 2020</a:t>
                      </a:r>
                    </a:p>
                    <a:p>
                      <a:pPr marL="0" algn="just" defTabSz="914400" rtl="0" eaLnBrk="1" latinLnBrk="0" hangingPunct="1"/>
                      <a:endParaRPr lang="en-IN" sz="1200" kern="1200" dirty="0">
                        <a:solidFill>
                          <a:schemeClr val="bg2">
                            <a:lumMod val="75000"/>
                          </a:schemeClr>
                        </a:solidFill>
                        <a:latin typeface="Arial" panose="020B0604020202020204" pitchFamily="34" charset="0"/>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2">
                              <a:lumMod val="75000"/>
                            </a:schemeClr>
                          </a:solidFill>
                          <a:effectLst/>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Blue Prism Announces Service Assist, Automating Next Generation Contact Centers with an AI-Powered Digital Workforce that Transforms Customer Experiences</a:t>
                      </a:r>
                      <a:endParaRPr lang="en-US" sz="12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89399554"/>
                  </a:ext>
                </a:extLst>
              </a:tr>
              <a:tr h="470633">
                <a:tc>
                  <a:txBody>
                    <a:bodyPr/>
                    <a:lstStyle/>
                    <a:p>
                      <a:pPr marL="0" algn="just" defTabSz="914400" rtl="0" eaLnBrk="1" latinLnBrk="0" hangingPunct="1"/>
                      <a:r>
                        <a:rPr lang="en-IN" sz="1200" kern="1200" dirty="0">
                          <a:solidFill>
                            <a:schemeClr val="bg2">
                              <a:lumMod val="75000"/>
                            </a:schemeClr>
                          </a:solidFill>
                          <a:latin typeface="Arial" panose="020B0604020202020204" pitchFamily="34" charset="0"/>
                          <a:ea typeface="+mn-ea"/>
                          <a:cs typeface="Arial" panose="020B0604020202020204" pitchFamily="34" charset="0"/>
                        </a:rPr>
                        <a:t>Nov 2020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en-US" sz="1200" b="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8">
                            <a:extLst>
                              <a:ext uri="{A12FA001-AC4F-418D-AE19-62706E023703}">
                                <ahyp:hlinkClr xmlns:ahyp="http://schemas.microsoft.com/office/drawing/2018/hyperlinkcolor" val="tx"/>
                              </a:ext>
                            </a:extLst>
                          </a:hlinkClick>
                        </a:rPr>
                        <a:t>Pega Introduces First RPA Auto-balancing Feature for Hands-Free Bot Workload Management</a:t>
                      </a:r>
                      <a:endParaRPr lang="en-US" sz="1200" b="0" u="none" strike="noStrike"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marL="50800" marR="50800" marT="50800" marB="50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89860540"/>
                  </a:ext>
                </a:extLst>
              </a:tr>
              <a:tr h="429970">
                <a:tc>
                  <a:txBody>
                    <a:bodyPr/>
                    <a:lstStyle/>
                    <a:p>
                      <a:pPr marL="0" algn="just" defTabSz="914400" rtl="0" eaLnBrk="1" latinLnBrk="0" hangingPunct="1"/>
                      <a:r>
                        <a:rPr lang="en-IN" sz="1200" kern="1200" dirty="0">
                          <a:solidFill>
                            <a:schemeClr val="bg2">
                              <a:lumMod val="75000"/>
                            </a:schemeClr>
                          </a:solidFill>
                          <a:latin typeface="Arial" panose="020B0604020202020204" pitchFamily="34" charset="0"/>
                          <a:ea typeface="+mn-ea"/>
                          <a:cs typeface="Arial" panose="020B0604020202020204" pitchFamily="34" charset="0"/>
                        </a:rPr>
                        <a:t>Oct 2020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fontAlgn="ctr"/>
                      <a:r>
                        <a:rPr lang="en-US" sz="1200" b="0" u="none" strike="noStrike" dirty="0">
                          <a:solidFill>
                            <a:schemeClr val="tx2">
                              <a:lumMod val="75000"/>
                            </a:schemeClr>
                          </a:solidFill>
                          <a:effectLst/>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HCL and IBM expand alliance to help organizations with digital transformation</a:t>
                      </a:r>
                      <a:endParaRPr lang="en-US" sz="1200" b="0" dirty="0">
                        <a:solidFill>
                          <a:schemeClr val="tx2">
                            <a:lumMod val="75000"/>
                          </a:schemeClr>
                        </a:solidFill>
                        <a:effectLst/>
                        <a:latin typeface="Arial" panose="020B0604020202020204" pitchFamily="34" charset="0"/>
                        <a:cs typeface="Arial" panose="020B0604020202020204" pitchFamily="34" charset="0"/>
                      </a:endParaRPr>
                    </a:p>
                  </a:txBody>
                  <a:tcPr marL="50800" marR="50800" marT="50800" marB="50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68231664"/>
                  </a:ext>
                </a:extLst>
              </a:tr>
              <a:tr h="470633">
                <a:tc>
                  <a:txBody>
                    <a:bodyPr/>
                    <a:lstStyle/>
                    <a:p>
                      <a:pPr marL="0" algn="just" defTabSz="914400" rtl="0" eaLnBrk="1" latinLnBrk="0" hangingPunct="1"/>
                      <a:r>
                        <a:rPr lang="en-IN" sz="1200" kern="1200" dirty="0">
                          <a:solidFill>
                            <a:schemeClr val="bg2">
                              <a:lumMod val="75000"/>
                            </a:schemeClr>
                          </a:solidFill>
                          <a:latin typeface="Arial" panose="020B0604020202020204" pitchFamily="34" charset="0"/>
                          <a:ea typeface="+mn-ea"/>
                          <a:cs typeface="Arial" panose="020B0604020202020204" pitchFamily="34" charset="0"/>
                        </a:rPr>
                        <a:t>Oct 2020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u="none" strike="noStrike" kern="1200" dirty="0">
                          <a:solidFill>
                            <a:schemeClr val="tx2">
                              <a:lumMod val="75000"/>
                            </a:schemeClr>
                          </a:solidFill>
                          <a:effectLst/>
                          <a:latin typeface="Arial" panose="020B0604020202020204" pitchFamily="34" charset="0"/>
                          <a:ea typeface="+mn-ea"/>
                          <a:cs typeface="Arial" panose="020B0604020202020204" pitchFamily="34" charset="0"/>
                        </a:rPr>
                        <a:t>UiPath and eSentire Partnership the First to Bring End-to-End Hyperautomation to Cybersecurity</a:t>
                      </a:r>
                    </a:p>
                  </a:txBody>
                  <a:tcPr marL="50800" marR="50800" marT="50800" marB="50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56939536"/>
                  </a:ext>
                </a:extLst>
              </a:tr>
              <a:tr h="470633">
                <a:tc>
                  <a:txBody>
                    <a:bodyPr/>
                    <a:lstStyle/>
                    <a:p>
                      <a:pPr marL="0" algn="just" defTabSz="914400" rtl="0" eaLnBrk="1" latinLnBrk="0" hangingPunct="1"/>
                      <a:r>
                        <a:rPr lang="en-US" sz="1200" kern="1200" dirty="0">
                          <a:solidFill>
                            <a:schemeClr val="bg2">
                              <a:lumMod val="75000"/>
                            </a:schemeClr>
                          </a:solidFill>
                          <a:latin typeface="Arial" panose="020B0604020202020204" pitchFamily="34" charset="0"/>
                          <a:ea typeface="+mn-ea"/>
                          <a:cs typeface="Arial" panose="020B0604020202020204" pitchFamily="34" charset="0"/>
                        </a:rPr>
                        <a:t>May 2020</a:t>
                      </a:r>
                      <a:endParaRPr lang="en-IN" sz="1200" kern="1200" dirty="0">
                        <a:solidFill>
                          <a:schemeClr val="bg2">
                            <a:lumMod val="75000"/>
                          </a:schemeClr>
                        </a:solidFill>
                        <a:latin typeface="Arial" panose="020B0604020202020204" pitchFamily="34" charset="0"/>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200" b="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10">
                            <a:extLst>
                              <a:ext uri="{A12FA001-AC4F-418D-AE19-62706E023703}">
                                <ahyp:hlinkClr xmlns:ahyp="http://schemas.microsoft.com/office/drawing/2018/hyperlinkcolor" val="tx"/>
                              </a:ext>
                            </a:extLst>
                          </a:hlinkClick>
                        </a:rPr>
                        <a:t>Tech Mahindra leverages Artificial Intelligence to Research on Potential Therapeutic Drugs for COVID-19</a:t>
                      </a:r>
                      <a:endParaRPr lang="en-US" sz="1200" b="0" u="none" strike="noStrike"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marL="50800" marR="50800" marT="50800" marB="50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51947913"/>
                  </a:ext>
                </a:extLst>
              </a:tr>
            </a:tbl>
          </a:graphicData>
        </a:graphic>
      </p:graphicFrame>
    </p:spTree>
    <p:extLst>
      <p:ext uri="{BB962C8B-B14F-4D97-AF65-F5344CB8AC3E}">
        <p14:creationId xmlns:p14="http://schemas.microsoft.com/office/powerpoint/2010/main" val="1098997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B331A-7C25-4AD8-914C-4E6C9755B3F5}"/>
              </a:ext>
            </a:extLst>
          </p:cNvPr>
          <p:cNvSpPr>
            <a:spLocks noGrp="1"/>
          </p:cNvSpPr>
          <p:nvPr>
            <p:ph type="title"/>
          </p:nvPr>
        </p:nvSpPr>
        <p:spPr/>
        <p:txBody>
          <a:bodyPr anchor="t">
            <a:normAutofit/>
          </a:bodyPr>
          <a:lstStyle/>
          <a:p>
            <a:r>
              <a:rPr lang="en-IN" sz="3000" b="1" i="0" dirty="0">
                <a:solidFill>
                  <a:schemeClr val="bg2">
                    <a:lumMod val="75000"/>
                  </a:schemeClr>
                </a:solidFill>
                <a:effectLst/>
                <a:latin typeface="Arial" panose="020B0604020202020204" pitchFamily="34" charset="0"/>
              </a:rPr>
              <a:t>INTERNATIONAL BUSINESS MACHINES CORP.</a:t>
            </a:r>
            <a:endParaRPr lang="en-IN" sz="3000" dirty="0">
              <a:solidFill>
                <a:schemeClr val="bg2">
                  <a:lumMod val="75000"/>
                </a:schemeClr>
              </a:solidFill>
            </a:endParaRPr>
          </a:p>
        </p:txBody>
      </p:sp>
      <p:sp>
        <p:nvSpPr>
          <p:cNvPr id="3" name="Content Placeholder 2">
            <a:extLst>
              <a:ext uri="{FF2B5EF4-FFF2-40B4-BE49-F238E27FC236}">
                <a16:creationId xmlns:a16="http://schemas.microsoft.com/office/drawing/2014/main" id="{144B5AA6-EF03-461D-AA41-90C75438BA12}"/>
              </a:ext>
            </a:extLst>
          </p:cNvPr>
          <p:cNvSpPr>
            <a:spLocks noGrp="1"/>
          </p:cNvSpPr>
          <p:nvPr>
            <p:ph idx="1"/>
          </p:nvPr>
        </p:nvSpPr>
        <p:spPr>
          <a:xfrm>
            <a:off x="5156200" y="592665"/>
            <a:ext cx="5891209" cy="5398560"/>
          </a:xfrm>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marL="0" indent="0" algn="just">
              <a:buNone/>
            </a:pPr>
            <a:r>
              <a:rPr lang="en-US" sz="1600" b="0" i="0" dirty="0">
                <a:solidFill>
                  <a:schemeClr val="tx2">
                    <a:lumMod val="75000"/>
                  </a:schemeClr>
                </a:solidFill>
                <a:effectLst/>
                <a:latin typeface="Arial" panose="020B0604020202020204" pitchFamily="34" charset="0"/>
                <a:cs typeface="Arial" panose="020B0604020202020204" pitchFamily="34" charset="0"/>
              </a:rPr>
              <a:t>International Business Machines Corporation (IBM) </a:t>
            </a:r>
            <a:r>
              <a:rPr lang="en-US" sz="1600" dirty="0">
                <a:solidFill>
                  <a:schemeClr val="tx2">
                    <a:lumMod val="75000"/>
                  </a:schemeClr>
                </a:solidFill>
                <a:latin typeface="Arial" panose="020B0604020202020204" pitchFamily="34" charset="0"/>
                <a:cs typeface="Arial" panose="020B0604020202020204" pitchFamily="34" charset="0"/>
              </a:rPr>
              <a:t>offers </a:t>
            </a:r>
            <a:r>
              <a:rPr lang="en-US" sz="1600" b="0" i="0" dirty="0">
                <a:solidFill>
                  <a:schemeClr val="tx2">
                    <a:lumMod val="75000"/>
                  </a:schemeClr>
                </a:solidFill>
                <a:effectLst/>
                <a:latin typeface="Arial" panose="020B0604020202020204" pitchFamily="34" charset="0"/>
                <a:cs typeface="Arial" panose="020B0604020202020204" pitchFamily="34" charset="0"/>
              </a:rPr>
              <a:t>integrated </a:t>
            </a:r>
            <a:r>
              <a:rPr lang="en-US" sz="1600" dirty="0">
                <a:solidFill>
                  <a:schemeClr val="tx2">
                    <a:lumMod val="75000"/>
                  </a:schemeClr>
                </a:solidFill>
                <a:latin typeface="Arial" panose="020B0604020202020204" pitchFamily="34" charset="0"/>
                <a:cs typeface="Arial" panose="020B0604020202020204" pitchFamily="34" charset="0"/>
              </a:rPr>
              <a:t>IT </a:t>
            </a:r>
            <a:r>
              <a:rPr lang="en-US" sz="1600" b="0" i="0" dirty="0">
                <a:solidFill>
                  <a:schemeClr val="tx2">
                    <a:lumMod val="75000"/>
                  </a:schemeClr>
                </a:solidFill>
                <a:effectLst/>
                <a:latin typeface="Arial" panose="020B0604020202020204" pitchFamily="34" charset="0"/>
                <a:cs typeface="Arial" panose="020B0604020202020204" pitchFamily="34" charset="0"/>
              </a:rPr>
              <a:t>solutions across end use industries and business processes. The company’s products and services portfolio primarily  includes consulting and IT implementation services, cloud, digital and cognitive offerings, and enterprise systems and software. </a:t>
            </a:r>
          </a:p>
          <a:p>
            <a:pPr marL="0" indent="0" algn="just">
              <a:buNone/>
            </a:pPr>
            <a:r>
              <a:rPr lang="en-US" sz="1600" b="0" i="0" dirty="0">
                <a:solidFill>
                  <a:schemeClr val="tx2">
                    <a:lumMod val="75000"/>
                  </a:schemeClr>
                </a:solidFill>
                <a:effectLst/>
                <a:latin typeface="Arial" panose="020B0604020202020204" pitchFamily="34" charset="0"/>
                <a:cs typeface="Arial" panose="020B0604020202020204" pitchFamily="34" charset="0"/>
              </a:rPr>
              <a:t>The company’s R&amp;D operations is focused on developing solutions in artificial intelligence, quantum computing, security, cloud, systems across industries including financial services, healthcare, manufacturing and automotive. In 2019, IBM invested approximately 8% of </a:t>
            </a:r>
            <a:r>
              <a:rPr lang="en-US" sz="1600" dirty="0">
                <a:solidFill>
                  <a:schemeClr val="tx2">
                    <a:lumMod val="75000"/>
                  </a:schemeClr>
                </a:solidFill>
                <a:latin typeface="Arial" panose="020B0604020202020204" pitchFamily="34" charset="0"/>
                <a:cs typeface="Arial" panose="020B0604020202020204" pitchFamily="34" charset="0"/>
              </a:rPr>
              <a:t>the company’s </a:t>
            </a:r>
            <a:r>
              <a:rPr lang="en-US" sz="1600" b="0" i="0" dirty="0">
                <a:solidFill>
                  <a:schemeClr val="tx2">
                    <a:lumMod val="75000"/>
                  </a:schemeClr>
                </a:solidFill>
                <a:effectLst/>
                <a:latin typeface="Arial" panose="020B0604020202020204" pitchFamily="34" charset="0"/>
                <a:cs typeface="Arial" panose="020B0604020202020204" pitchFamily="34" charset="0"/>
              </a:rPr>
              <a:t>total revenue on its R&amp;D activities. Additionally, the company is awarded with 9,262 patents in 2019, which includes more than 4,500 patents related to work in artificial intelligence, cloud, cybersecurity and quantum computing. </a:t>
            </a:r>
            <a:endParaRPr lang="en-US" sz="1600" dirty="0">
              <a:solidFill>
                <a:schemeClr val="tx2">
                  <a:lumMod val="75000"/>
                </a:schemeClr>
              </a:solidFill>
              <a:latin typeface="Arial" panose="020B0604020202020204" pitchFamily="34" charset="0"/>
              <a:cs typeface="Arial" panose="020B0604020202020204" pitchFamily="34" charset="0"/>
            </a:endParaRPr>
          </a:p>
          <a:p>
            <a:pPr marL="0" indent="0" algn="just">
              <a:buNone/>
            </a:pPr>
            <a:r>
              <a:rPr lang="en-US" sz="1600" dirty="0">
                <a:solidFill>
                  <a:schemeClr val="tx2">
                    <a:lumMod val="75000"/>
                  </a:schemeClr>
                </a:solidFill>
                <a:latin typeface="Arial" panose="020B0604020202020204" pitchFamily="34" charset="0"/>
                <a:cs typeface="Arial" panose="020B0604020202020204" pitchFamily="34" charset="0"/>
              </a:rPr>
              <a:t>IBM’s business operations spanned over </a:t>
            </a:r>
            <a:r>
              <a:rPr lang="en-US" sz="1600" b="0" i="0" dirty="0">
                <a:solidFill>
                  <a:schemeClr val="tx2">
                    <a:lumMod val="75000"/>
                  </a:schemeClr>
                </a:solidFill>
                <a:effectLst/>
                <a:latin typeface="Arial" panose="020B0604020202020204" pitchFamily="34" charset="0"/>
                <a:cs typeface="Arial" panose="020B0604020202020204" pitchFamily="34" charset="0"/>
              </a:rPr>
              <a:t>175 nations and headquartered in New York, the United States.</a:t>
            </a:r>
          </a:p>
        </p:txBody>
      </p:sp>
      <p:graphicFrame>
        <p:nvGraphicFramePr>
          <p:cNvPr id="5" name="Table 5">
            <a:extLst>
              <a:ext uri="{FF2B5EF4-FFF2-40B4-BE49-F238E27FC236}">
                <a16:creationId xmlns:a16="http://schemas.microsoft.com/office/drawing/2014/main" id="{02F2179F-CC1C-45D1-8623-C66668F52A62}"/>
              </a:ext>
            </a:extLst>
          </p:cNvPr>
          <p:cNvGraphicFramePr>
            <a:graphicFrameLocks noGrp="1"/>
          </p:cNvGraphicFramePr>
          <p:nvPr>
            <p:extLst>
              <p:ext uri="{D42A27DB-BD31-4B8C-83A1-F6EECF244321}">
                <p14:modId xmlns:p14="http://schemas.microsoft.com/office/powerpoint/2010/main" val="3022323747"/>
              </p:ext>
            </p:extLst>
          </p:nvPr>
        </p:nvGraphicFramePr>
        <p:xfrm>
          <a:off x="1144591" y="2343150"/>
          <a:ext cx="3732209" cy="3724275"/>
        </p:xfrm>
        <a:graphic>
          <a:graphicData uri="http://schemas.openxmlformats.org/drawingml/2006/table">
            <a:tbl>
              <a:tblPr firstRow="1" bandRow="1">
                <a:effectLst>
                  <a:outerShdw blurRad="50800" dist="38100" dir="16200000" rotWithShape="0">
                    <a:prstClr val="black">
                      <a:alpha val="40000"/>
                    </a:prstClr>
                  </a:outerShdw>
                </a:effectLst>
                <a:tableStyleId>{8FD4443E-F989-4FC4-A0C8-D5A2AF1F390B}</a:tableStyleId>
              </a:tblPr>
              <a:tblGrid>
                <a:gridCol w="1436684">
                  <a:extLst>
                    <a:ext uri="{9D8B030D-6E8A-4147-A177-3AD203B41FA5}">
                      <a16:colId xmlns:a16="http://schemas.microsoft.com/office/drawing/2014/main" val="2546216788"/>
                    </a:ext>
                  </a:extLst>
                </a:gridCol>
                <a:gridCol w="2295525">
                  <a:extLst>
                    <a:ext uri="{9D8B030D-6E8A-4147-A177-3AD203B41FA5}">
                      <a16:colId xmlns:a16="http://schemas.microsoft.com/office/drawing/2014/main" val="4202169441"/>
                    </a:ext>
                  </a:extLst>
                </a:gridCol>
              </a:tblGrid>
              <a:tr h="297086">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b="1" dirty="0">
                          <a:solidFill>
                            <a:schemeClr val="tx2">
                              <a:lumMod val="75000"/>
                            </a:schemeClr>
                          </a:solidFill>
                          <a:effectLst/>
                        </a:rPr>
                        <a:t>Key Facts</a:t>
                      </a:r>
                      <a:endParaRPr lang="en-IN" dirty="0"/>
                    </a:p>
                  </a:txBody>
                  <a:tcPr>
                    <a:lnB w="25400" cmpd="sng">
                      <a:noFill/>
                    </a:lnB>
                    <a:solidFill>
                      <a:schemeClr val="bg2">
                        <a:lumMod val="75000"/>
                      </a:schemeClr>
                    </a:solidFill>
                  </a:tcPr>
                </a:tc>
                <a:tc hMerge="1">
                  <a:txBody>
                    <a:bodyPr/>
                    <a:lstStyle/>
                    <a:p>
                      <a:endParaRPr lang="en-IN" dirty="0"/>
                    </a:p>
                  </a:txBody>
                  <a:tcPr/>
                </a:tc>
                <a:extLst>
                  <a:ext uri="{0D108BD9-81ED-4DB2-BD59-A6C34878D82A}">
                    <a16:rowId xmlns:a16="http://schemas.microsoft.com/office/drawing/2014/main" val="56485647"/>
                  </a:ext>
                </a:extLst>
              </a:tr>
              <a:tr h="414759">
                <a:tc>
                  <a:txBody>
                    <a:bodyPr/>
                    <a:lstStyle/>
                    <a:p>
                      <a:r>
                        <a:rPr lang="en-US" sz="1200" b="1" kern="1200" dirty="0">
                          <a:solidFill>
                            <a:schemeClr val="tx2">
                              <a:lumMod val="75000"/>
                            </a:schemeClr>
                          </a:solidFill>
                          <a:effectLst/>
                          <a:latin typeface="Arial" panose="020B0604020202020204" pitchFamily="34" charset="0"/>
                          <a:ea typeface="+mn-ea"/>
                          <a:cs typeface="Arial" panose="020B0604020202020204" pitchFamily="34" charset="0"/>
                        </a:rPr>
                        <a:t>Headquarters Address</a:t>
                      </a:r>
                      <a:endParaRPr lang="en-IN" sz="1200" b="1" dirty="0">
                        <a:solidFill>
                          <a:schemeClr val="tx2">
                            <a:lumMod val="75000"/>
                          </a:schemeClr>
                        </a:solidFill>
                        <a:latin typeface="Arial" panose="020B0604020202020204" pitchFamily="34" charset="0"/>
                        <a:cs typeface="Arial" panose="020B0604020202020204" pitchFamily="34" charset="0"/>
                      </a:endParaRPr>
                    </a:p>
                  </a:txBody>
                  <a:tcPr anchor="ctr">
                    <a:lnL>
                      <a:noFill/>
                    </a:lnL>
                    <a:lnR>
                      <a:noFill/>
                    </a:lnR>
                    <a:lnT w="25400" cmpd="sng">
                      <a:noFill/>
                    </a:lnT>
                    <a:lnB>
                      <a:noFill/>
                    </a:lnB>
                    <a:lnTlToBr w="12700" cmpd="sng">
                      <a:noFill/>
                      <a:prstDash val="solid"/>
                    </a:lnTlToBr>
                    <a:lnBlToTr w="12700" cmpd="sng">
                      <a:noFill/>
                      <a:prstDash val="solid"/>
                    </a:lnBlToTr>
                  </a:tcPr>
                </a:tc>
                <a:tc>
                  <a:txBody>
                    <a:bodyPr/>
                    <a:lstStyle/>
                    <a:p>
                      <a:r>
                        <a:rPr lang="en-US"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1 New Orchard Road, Armonk, New York, 10504</a:t>
                      </a:r>
                    </a:p>
                    <a:p>
                      <a:r>
                        <a:rPr lang="en-US"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United States</a:t>
                      </a:r>
                      <a:endParaRPr lang="en-IN" sz="1200" dirty="0">
                        <a:solidFill>
                          <a:schemeClr val="tx2">
                            <a:lumMod val="60000"/>
                            <a:lumOff val="40000"/>
                          </a:schemeClr>
                        </a:solidFill>
                        <a:latin typeface="Arial" panose="020B0604020202020204" pitchFamily="34" charset="0"/>
                        <a:cs typeface="Arial" panose="020B0604020202020204" pitchFamily="34" charset="0"/>
                      </a:endParaRPr>
                    </a:p>
                  </a:txBody>
                  <a:tcPr anchor="ctr">
                    <a:lnL>
                      <a:noFill/>
                    </a:lnL>
                    <a:lnR>
                      <a:noFill/>
                    </a:lnR>
                    <a:lnT w="254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10420229"/>
                  </a:ext>
                </a:extLst>
              </a:tr>
              <a:tr h="414759">
                <a:tc>
                  <a:txBody>
                    <a:bodyPr/>
                    <a:lstStyle/>
                    <a:p>
                      <a:pPr marL="0" algn="l" defTabSz="914400" rtl="0" eaLnBrk="1" latinLnBrk="0" hangingPunct="1"/>
                      <a:r>
                        <a:rPr lang="en-IN" sz="1200" b="1" kern="1200" dirty="0">
                          <a:solidFill>
                            <a:schemeClr val="tx2">
                              <a:lumMod val="75000"/>
                            </a:schemeClr>
                          </a:solidFill>
                          <a:effectLst/>
                          <a:latin typeface="Arial" panose="020B0604020202020204" pitchFamily="34" charset="0"/>
                          <a:ea typeface="+mn-ea"/>
                          <a:cs typeface="Arial" panose="020B0604020202020204" pitchFamily="34" charset="0"/>
                        </a:rPr>
                        <a:t>Telephone</a:t>
                      </a:r>
                    </a:p>
                  </a:txBody>
                  <a:tcPr anchor="ctr">
                    <a:lnL>
                      <a:noFill/>
                    </a:lnL>
                    <a:lnR>
                      <a:noFill/>
                    </a:lnR>
                    <a:lnT>
                      <a:noFill/>
                    </a:lnT>
                    <a:lnB>
                      <a:noFill/>
                    </a:lnB>
                    <a:lnTlToBr w="12700" cmpd="sng">
                      <a:noFill/>
                      <a:prstDash val="solid"/>
                    </a:lnTlToBr>
                    <a:lnBlToTr w="12700" cmpd="sng">
                      <a:noFill/>
                      <a:prstDash val="solid"/>
                    </a:lnBlToTr>
                  </a:tcPr>
                </a:tc>
                <a:tc>
                  <a:txBody>
                    <a:bodyPr/>
                    <a:lstStyle/>
                    <a:p>
                      <a:pPr marL="0" algn="l" defTabSz="914400" rtl="0" eaLnBrk="1" latinLnBrk="0" hangingPunct="1"/>
                      <a:r>
                        <a:rPr lang="en-IN"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+1 914 499 1900</a:t>
                      </a: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06840899"/>
                  </a:ext>
                </a:extLst>
              </a:tr>
              <a:tr h="414759">
                <a:tc>
                  <a:txBody>
                    <a:bodyPr/>
                    <a:lstStyle/>
                    <a:p>
                      <a:r>
                        <a:rPr lang="en-IN" sz="1200" b="1" kern="1200" dirty="0">
                          <a:solidFill>
                            <a:schemeClr val="tx2">
                              <a:lumMod val="75000"/>
                            </a:schemeClr>
                          </a:solidFill>
                          <a:effectLst/>
                          <a:latin typeface="Arial" panose="020B0604020202020204" pitchFamily="34" charset="0"/>
                          <a:ea typeface="+mn-ea"/>
                          <a:cs typeface="Arial" panose="020B0604020202020204" pitchFamily="34" charset="0"/>
                        </a:rPr>
                        <a:t>Website</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IN" sz="1200" dirty="0">
                          <a:solidFill>
                            <a:schemeClr val="tx2">
                              <a:lumMod val="60000"/>
                              <a:lumOff val="4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www.ibm.com</a:t>
                      </a:r>
                      <a:endParaRPr lang="en-IN" sz="1200" dirty="0">
                        <a:solidFill>
                          <a:schemeClr val="tx2">
                            <a:lumMod val="60000"/>
                            <a:lumOff val="40000"/>
                          </a:schemeClr>
                        </a:solidFill>
                        <a:latin typeface="Arial" panose="020B0604020202020204" pitchFamily="34" charset="0"/>
                        <a:cs typeface="Arial" panose="020B0604020202020204" pitchFamily="34" charset="0"/>
                      </a:endParaRP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21904247"/>
                  </a:ext>
                </a:extLst>
              </a:tr>
              <a:tr h="414759">
                <a:tc>
                  <a:txBody>
                    <a:bodyPr/>
                    <a:lstStyle/>
                    <a:p>
                      <a:r>
                        <a:rPr lang="en-US" sz="1200" b="1" kern="1200" dirty="0">
                          <a:solidFill>
                            <a:schemeClr val="tx2">
                              <a:lumMod val="75000"/>
                            </a:schemeClr>
                          </a:solidFill>
                          <a:effectLst/>
                          <a:latin typeface="Arial" panose="020B0604020202020204" pitchFamily="34" charset="0"/>
                          <a:ea typeface="+mn-ea"/>
                          <a:cs typeface="Arial" panose="020B0604020202020204" pitchFamily="34" charset="0"/>
                        </a:rPr>
                        <a:t>Ticker Symbol: Stock Exchange</a:t>
                      </a:r>
                      <a:endParaRPr lang="en-IN" sz="1200" b="1"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US"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IBM:NYSE</a:t>
                      </a:r>
                      <a:endParaRPr lang="en-IN"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1319541"/>
                  </a:ext>
                </a:extLst>
              </a:tr>
              <a:tr h="414759">
                <a:tc>
                  <a:txBody>
                    <a:bodyPr/>
                    <a:lstStyle/>
                    <a:p>
                      <a:r>
                        <a:rPr lang="en-US" sz="1200" b="1" kern="1200" dirty="0">
                          <a:solidFill>
                            <a:schemeClr val="tx2">
                              <a:lumMod val="75000"/>
                            </a:schemeClr>
                          </a:solidFill>
                          <a:effectLst/>
                          <a:latin typeface="Arial" panose="020B0604020202020204" pitchFamily="34" charset="0"/>
                          <a:ea typeface="+mn-ea"/>
                          <a:cs typeface="Arial" panose="020B0604020202020204" pitchFamily="34" charset="0"/>
                        </a:rPr>
                        <a:t>Number of Employees</a:t>
                      </a:r>
                      <a:endParaRPr lang="en-IN" sz="1200" b="1"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a:noFill/>
                    </a:lnL>
                    <a:lnR>
                      <a:noFill/>
                    </a:lnR>
                    <a:lnT>
                      <a:noFill/>
                    </a:lnT>
                    <a:lnB>
                      <a:noFill/>
                    </a:lnB>
                    <a:lnTlToBr w="12700" cmpd="sng">
                      <a:noFill/>
                      <a:prstDash val="solid"/>
                    </a:lnTlToBr>
                    <a:lnBlToTr w="12700" cmpd="sng">
                      <a:noFill/>
                      <a:prstDash val="solid"/>
                    </a:lnBlToTr>
                  </a:tcPr>
                </a:tc>
                <a:tc>
                  <a:txBody>
                    <a:bodyPr/>
                    <a:lstStyle/>
                    <a:p>
                      <a:pPr marL="0" algn="l" defTabSz="914400" rtl="0" eaLnBrk="1" latinLnBrk="0" hangingPunct="1"/>
                      <a:r>
                        <a:rPr lang="en-IN"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352.6 (thousand)</a:t>
                      </a: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97060423"/>
                  </a:ext>
                </a:extLst>
              </a:tr>
              <a:tr h="517317">
                <a:tc>
                  <a:txBody>
                    <a:bodyPr/>
                    <a:lstStyle/>
                    <a:p>
                      <a:pPr>
                        <a:spcBef>
                          <a:spcPts val="100"/>
                        </a:spcBef>
                        <a:spcAft>
                          <a:spcPts val="100"/>
                        </a:spcAft>
                      </a:pPr>
                      <a:r>
                        <a:rPr lang="en-US" sz="1200" b="1" kern="1200" dirty="0">
                          <a:solidFill>
                            <a:schemeClr val="tx2">
                              <a:lumMod val="75000"/>
                            </a:schemeClr>
                          </a:solidFill>
                          <a:effectLst/>
                          <a:latin typeface="Arial" panose="020B0604020202020204" pitchFamily="34" charset="0"/>
                          <a:ea typeface="+mn-ea"/>
                          <a:cs typeface="Arial" panose="020B0604020202020204" pitchFamily="34" charset="0"/>
                        </a:rPr>
                        <a:t> Fiscal Year End</a:t>
                      </a:r>
                      <a:endParaRPr lang="en-IN" sz="1200" b="1"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marL="15240" marR="15240" marT="0" marB="0" anchor="ctr">
                    <a:lnL>
                      <a:noFill/>
                    </a:lnL>
                    <a:lnR>
                      <a:noFill/>
                    </a:lnR>
                    <a:lnT>
                      <a:noFill/>
                    </a:lnT>
                    <a:lnB>
                      <a:noFill/>
                    </a:lnB>
                    <a:lnTlToBr w="12700" cmpd="sng">
                      <a:noFill/>
                      <a:prstDash val="solid"/>
                    </a:lnTlToBr>
                    <a:lnBlToTr w="12700" cmpd="sng">
                      <a:noFill/>
                      <a:prstDash val="solid"/>
                    </a:lnBlToTr>
                  </a:tcPr>
                </a:tc>
                <a:tc>
                  <a:txBody>
                    <a:bodyPr/>
                    <a:lstStyle/>
                    <a:p>
                      <a:pPr marL="0" algn="l" defTabSz="914400" rtl="0" eaLnBrk="1" latinLnBrk="0" hangingPunct="1"/>
                      <a:r>
                        <a:rPr lang="en-IN"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December 31, 2019</a:t>
                      </a: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48256158"/>
                  </a:ext>
                </a:extLst>
              </a:tr>
              <a:tr h="414759">
                <a:tc>
                  <a:txBody>
                    <a:bodyPr/>
                    <a:lstStyle/>
                    <a:p>
                      <a:r>
                        <a:rPr lang="en-US" sz="1200" b="1" kern="1200" dirty="0">
                          <a:solidFill>
                            <a:schemeClr val="tx2">
                              <a:lumMod val="75000"/>
                            </a:schemeClr>
                          </a:solidFill>
                          <a:effectLst/>
                          <a:latin typeface="Arial" panose="020B0604020202020204" pitchFamily="34" charset="0"/>
                          <a:ea typeface="+mn-ea"/>
                          <a:cs typeface="Arial" panose="020B0604020202020204" pitchFamily="34" charset="0"/>
                        </a:rPr>
                        <a:t>Revenue (US$ million)</a:t>
                      </a:r>
                      <a:endParaRPr lang="en-IN" sz="1200" b="1"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IN"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77,147</a:t>
                      </a: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91968024"/>
                  </a:ext>
                </a:extLst>
              </a:tr>
            </a:tbl>
          </a:graphicData>
        </a:graphic>
      </p:graphicFrame>
    </p:spTree>
    <p:extLst>
      <p:ext uri="{BB962C8B-B14F-4D97-AF65-F5344CB8AC3E}">
        <p14:creationId xmlns:p14="http://schemas.microsoft.com/office/powerpoint/2010/main" val="335418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6D7E6-6575-402D-9CA5-E4607BA51073}"/>
              </a:ext>
            </a:extLst>
          </p:cNvPr>
          <p:cNvSpPr>
            <a:spLocks noGrp="1"/>
          </p:cNvSpPr>
          <p:nvPr>
            <p:ph type="title"/>
          </p:nvPr>
        </p:nvSpPr>
        <p:spPr>
          <a:xfrm>
            <a:off x="1141413" y="523876"/>
            <a:ext cx="9905998" cy="561974"/>
          </a:xfrm>
        </p:spPr>
        <p:txBody>
          <a:bodyPr>
            <a:normAutofit/>
          </a:bodyPr>
          <a:lstStyle/>
          <a:p>
            <a:pPr algn="ctr"/>
            <a:r>
              <a:rPr lang="en-IN" sz="2800" b="1" dirty="0">
                <a:solidFill>
                  <a:schemeClr val="bg2">
                    <a:lumMod val="75000"/>
                  </a:schemeClr>
                </a:solidFill>
                <a:latin typeface="Arial Body"/>
                <a:cs typeface="Arial" panose="020B0604020202020204" pitchFamily="34" charset="0"/>
              </a:rPr>
              <a:t>Business Segments: IBM</a:t>
            </a:r>
          </a:p>
        </p:txBody>
      </p:sp>
      <p:graphicFrame>
        <p:nvGraphicFramePr>
          <p:cNvPr id="7" name="Diagram 6">
            <a:extLst>
              <a:ext uri="{FF2B5EF4-FFF2-40B4-BE49-F238E27FC236}">
                <a16:creationId xmlns:a16="http://schemas.microsoft.com/office/drawing/2014/main" id="{1BA104B0-2E7C-4FEA-8324-D3043DFA1671}"/>
              </a:ext>
            </a:extLst>
          </p:cNvPr>
          <p:cNvGraphicFramePr/>
          <p:nvPr>
            <p:extLst>
              <p:ext uri="{D42A27DB-BD31-4B8C-83A1-F6EECF244321}">
                <p14:modId xmlns:p14="http://schemas.microsoft.com/office/powerpoint/2010/main" val="3477035751"/>
              </p:ext>
            </p:extLst>
          </p:nvPr>
        </p:nvGraphicFramePr>
        <p:xfrm>
          <a:off x="1141413" y="962025"/>
          <a:ext cx="10279061" cy="5619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4879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36862-0C09-4410-8CC3-E846F4E0AB7D}"/>
              </a:ext>
            </a:extLst>
          </p:cNvPr>
          <p:cNvSpPr>
            <a:spLocks noGrp="1"/>
          </p:cNvSpPr>
          <p:nvPr>
            <p:ph type="title"/>
          </p:nvPr>
        </p:nvSpPr>
        <p:spPr>
          <a:xfrm>
            <a:off x="1143000" y="222928"/>
            <a:ext cx="9905998" cy="495907"/>
          </a:xfrm>
        </p:spPr>
        <p:txBody>
          <a:bodyPr>
            <a:normAutofit/>
          </a:bodyPr>
          <a:lstStyle/>
          <a:p>
            <a:r>
              <a:rPr lang="en-IN" sz="2500" b="1" dirty="0">
                <a:solidFill>
                  <a:schemeClr val="bg2">
                    <a:lumMod val="75000"/>
                  </a:schemeClr>
                </a:solidFill>
                <a:latin typeface="Arial" panose="020B0604020202020204" pitchFamily="34" charset="0"/>
                <a:cs typeface="Arial" panose="020B0604020202020204" pitchFamily="34" charset="0"/>
              </a:rPr>
              <a:t>Financial Performance: IBM</a:t>
            </a:r>
          </a:p>
        </p:txBody>
      </p:sp>
      <p:graphicFrame>
        <p:nvGraphicFramePr>
          <p:cNvPr id="7" name="Content Placeholder 6">
            <a:extLst>
              <a:ext uri="{FF2B5EF4-FFF2-40B4-BE49-F238E27FC236}">
                <a16:creationId xmlns:a16="http://schemas.microsoft.com/office/drawing/2014/main" id="{A500D2F2-08C8-4EB3-AC99-77C2D7CAB12E}"/>
              </a:ext>
            </a:extLst>
          </p:cNvPr>
          <p:cNvGraphicFramePr>
            <a:graphicFrameLocks noGrp="1"/>
          </p:cNvGraphicFramePr>
          <p:nvPr>
            <p:ph sz="half" idx="1"/>
            <p:extLst>
              <p:ext uri="{D42A27DB-BD31-4B8C-83A1-F6EECF244321}">
                <p14:modId xmlns:p14="http://schemas.microsoft.com/office/powerpoint/2010/main" val="2307508410"/>
              </p:ext>
            </p:extLst>
          </p:nvPr>
        </p:nvGraphicFramePr>
        <p:xfrm>
          <a:off x="1142999" y="838201"/>
          <a:ext cx="5229225" cy="284797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9">
            <a:extLst>
              <a:ext uri="{FF2B5EF4-FFF2-40B4-BE49-F238E27FC236}">
                <a16:creationId xmlns:a16="http://schemas.microsoft.com/office/drawing/2014/main" id="{C239A0C5-3DC5-44E7-9484-DFAD4B48F715}"/>
              </a:ext>
            </a:extLst>
          </p:cNvPr>
          <p:cNvGraphicFramePr>
            <a:graphicFrameLocks noGrp="1"/>
          </p:cNvGraphicFramePr>
          <p:nvPr>
            <p:ph sz="half" idx="2"/>
            <p:extLst>
              <p:ext uri="{D42A27DB-BD31-4B8C-83A1-F6EECF244321}">
                <p14:modId xmlns:p14="http://schemas.microsoft.com/office/powerpoint/2010/main" val="4022419544"/>
              </p:ext>
            </p:extLst>
          </p:nvPr>
        </p:nvGraphicFramePr>
        <p:xfrm>
          <a:off x="1142998" y="3787097"/>
          <a:ext cx="5229225" cy="2847973"/>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5F90CCB2-ACC6-4F84-950F-47803DE3201A}"/>
              </a:ext>
            </a:extLst>
          </p:cNvPr>
          <p:cNvSpPr txBox="1"/>
          <p:nvPr/>
        </p:nvSpPr>
        <p:spPr>
          <a:xfrm>
            <a:off x="6734176" y="1209676"/>
            <a:ext cx="5000624" cy="4878259"/>
          </a:xfrm>
          <a:prstGeom prst="rect">
            <a:avLst/>
          </a:prstGeom>
          <a:solidFill>
            <a:schemeClr val="bg2">
              <a:lumMod val="75000"/>
            </a:schemeClr>
          </a:solidFill>
          <a:ln>
            <a:solidFill>
              <a:schemeClr val="tx2">
                <a:lumMod val="75000"/>
              </a:schemeClr>
            </a:solidFill>
          </a:ln>
        </p:spPr>
        <p:txBody>
          <a:bodyPr wrap="square" rtlCol="0">
            <a:spAutoFit/>
          </a:bodyPr>
          <a:lstStyle/>
          <a:p>
            <a:pPr marR="0" algn="just" rtl="0"/>
            <a:r>
              <a:rPr lang="en-US" sz="1500" b="0" i="0" u="none" strike="noStrike" baseline="0" dirty="0">
                <a:solidFill>
                  <a:schemeClr val="tx2">
                    <a:lumMod val="75000"/>
                  </a:schemeClr>
                </a:solidFill>
                <a:latin typeface="Arial" panose="020B0604020202020204" pitchFamily="34" charset="0"/>
              </a:rPr>
              <a:t>In 2019, IBM reported revenue of US$77,147 million with an annual decline of 3.07% over 2018. </a:t>
            </a:r>
          </a:p>
          <a:p>
            <a:pPr marR="0" algn="just" rtl="0"/>
            <a:endParaRPr lang="en-US" sz="1500" dirty="0">
              <a:solidFill>
                <a:schemeClr val="tx2">
                  <a:lumMod val="75000"/>
                </a:schemeClr>
              </a:solidFill>
              <a:latin typeface="Arial" panose="020B0604020202020204" pitchFamily="34" charset="0"/>
            </a:endParaRPr>
          </a:p>
          <a:p>
            <a:pPr marR="0" algn="just" rtl="0"/>
            <a:r>
              <a:rPr lang="en-US" sz="1500" b="0" i="0" u="none" strike="noStrike" baseline="0" dirty="0">
                <a:solidFill>
                  <a:schemeClr val="tx2">
                    <a:lumMod val="75000"/>
                  </a:schemeClr>
                </a:solidFill>
                <a:latin typeface="Arial" panose="020B0604020202020204" pitchFamily="34" charset="0"/>
              </a:rPr>
              <a:t>In 2019, The company’s  gross profit and net income were  US$36, 488 million and US$9,231 million respectively.</a:t>
            </a:r>
          </a:p>
          <a:p>
            <a:pPr marR="0" algn="just" rtl="0"/>
            <a:endParaRPr lang="en-US" sz="1500" dirty="0">
              <a:solidFill>
                <a:schemeClr val="tx2">
                  <a:lumMod val="75000"/>
                </a:schemeClr>
              </a:solidFill>
              <a:latin typeface="Arial" panose="020B0604020202020204" pitchFamily="34" charset="0"/>
            </a:endParaRPr>
          </a:p>
          <a:p>
            <a:pPr marR="0" algn="just" rtl="0"/>
            <a:r>
              <a:rPr lang="en-US" sz="1500" b="0" i="0" u="none" strike="noStrike" baseline="0" dirty="0">
                <a:solidFill>
                  <a:schemeClr val="tx2">
                    <a:lumMod val="75000"/>
                  </a:schemeClr>
                </a:solidFill>
                <a:latin typeface="Arial" panose="020B0604020202020204" pitchFamily="34" charset="0"/>
              </a:rPr>
              <a:t>Geographically, IBM’s operations are segregated under three reportable segments including Americas, Europe/Middle East/Africa and Asia Pacific.</a:t>
            </a:r>
          </a:p>
          <a:p>
            <a:pPr marR="0" algn="just" rtl="0"/>
            <a:endParaRPr lang="en-US" sz="1500" dirty="0">
              <a:solidFill>
                <a:schemeClr val="tx2">
                  <a:lumMod val="75000"/>
                </a:schemeClr>
              </a:solidFill>
              <a:latin typeface="Arial" panose="020B0604020202020204" pitchFamily="34" charset="0"/>
            </a:endParaRPr>
          </a:p>
          <a:p>
            <a:pPr marR="0" algn="just" rtl="0"/>
            <a:r>
              <a:rPr lang="en-US" sz="1500" b="0" i="0" u="none" strike="noStrike" baseline="0" dirty="0">
                <a:solidFill>
                  <a:schemeClr val="tx2">
                    <a:lumMod val="75000"/>
                  </a:schemeClr>
                </a:solidFill>
                <a:latin typeface="Arial" panose="020B0604020202020204" pitchFamily="34" charset="0"/>
              </a:rPr>
              <a:t>In 2019, the company generated US$36, 274 of revenue from the Americas region, contributing 47% of the total revenue of IBM. </a:t>
            </a:r>
          </a:p>
          <a:p>
            <a:pPr marR="0" algn="just" rtl="0"/>
            <a:endParaRPr lang="en-US" sz="1500" dirty="0">
              <a:solidFill>
                <a:schemeClr val="tx2">
                  <a:lumMod val="75000"/>
                </a:schemeClr>
              </a:solidFill>
              <a:latin typeface="Arial" panose="020B0604020202020204" pitchFamily="34" charset="0"/>
            </a:endParaRPr>
          </a:p>
          <a:p>
            <a:pPr marR="0" algn="just" rtl="0"/>
            <a:r>
              <a:rPr lang="en-US" sz="1500" b="0" i="0" u="none" strike="noStrike" baseline="0" dirty="0">
                <a:solidFill>
                  <a:schemeClr val="tx2">
                    <a:lumMod val="75000"/>
                  </a:schemeClr>
                </a:solidFill>
                <a:latin typeface="Arial" panose="020B0604020202020204" pitchFamily="34" charset="0"/>
              </a:rPr>
              <a:t>Similarly, Europe/Middle East/Africa region reported US$ 24, 443 million (32% of the total revenue) and Asia pacific registered US$16.430 (21% of the total revenue) million of revenue in 2019. </a:t>
            </a:r>
          </a:p>
          <a:p>
            <a:pPr marR="0" algn="just" rtl="0"/>
            <a:endParaRPr lang="en-US" sz="1300" dirty="0">
              <a:solidFill>
                <a:schemeClr val="bg2">
                  <a:lumMod val="75000"/>
                </a:schemeClr>
              </a:solidFill>
              <a:latin typeface="Arial" panose="020B0604020202020204" pitchFamily="34" charset="0"/>
            </a:endParaRPr>
          </a:p>
          <a:p>
            <a:pPr marR="0" algn="just" rtl="0"/>
            <a:endParaRPr lang="en-US" sz="1300" b="0" i="0" u="none" strike="noStrike" baseline="0" dirty="0">
              <a:solidFill>
                <a:schemeClr val="bg2">
                  <a:lumMod val="75000"/>
                </a:schemeClr>
              </a:solidFill>
              <a:latin typeface="Arial" panose="020B0604020202020204" pitchFamily="34" charset="0"/>
            </a:endParaRPr>
          </a:p>
        </p:txBody>
      </p:sp>
    </p:spTree>
    <p:extLst>
      <p:ext uri="{BB962C8B-B14F-4D97-AF65-F5344CB8AC3E}">
        <p14:creationId xmlns:p14="http://schemas.microsoft.com/office/powerpoint/2010/main" val="1311797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67BCD-9C0B-4207-8171-DF15C9EA31D0}"/>
              </a:ext>
            </a:extLst>
          </p:cNvPr>
          <p:cNvSpPr>
            <a:spLocks noGrp="1"/>
          </p:cNvSpPr>
          <p:nvPr>
            <p:ph type="title"/>
          </p:nvPr>
        </p:nvSpPr>
        <p:spPr>
          <a:xfrm>
            <a:off x="1323976" y="704850"/>
            <a:ext cx="9905998" cy="495300"/>
          </a:xfrm>
        </p:spPr>
        <p:txBody>
          <a:bodyPr>
            <a:normAutofit/>
          </a:bodyPr>
          <a:lstStyle/>
          <a:p>
            <a:pPr algn="ctr"/>
            <a:r>
              <a:rPr lang="en-IN" sz="2500" b="1" dirty="0">
                <a:solidFill>
                  <a:schemeClr val="bg2">
                    <a:lumMod val="75000"/>
                  </a:schemeClr>
                </a:solidFill>
                <a:latin typeface="Arial" panose="020B0604020202020204" pitchFamily="34" charset="0"/>
                <a:cs typeface="Arial" panose="020B0604020202020204" pitchFamily="34" charset="0"/>
              </a:rPr>
              <a:t>Key Employees Senior Management: IBM</a:t>
            </a:r>
          </a:p>
        </p:txBody>
      </p:sp>
      <p:graphicFrame>
        <p:nvGraphicFramePr>
          <p:cNvPr id="31" name="Table 6">
            <a:extLst>
              <a:ext uri="{FF2B5EF4-FFF2-40B4-BE49-F238E27FC236}">
                <a16:creationId xmlns:a16="http://schemas.microsoft.com/office/drawing/2014/main" id="{A40EA749-EDD1-46DA-AED0-5CE114A712A7}"/>
              </a:ext>
            </a:extLst>
          </p:cNvPr>
          <p:cNvGraphicFramePr>
            <a:graphicFrameLocks noGrp="1"/>
          </p:cNvGraphicFramePr>
          <p:nvPr>
            <p:ph idx="1"/>
            <p:extLst>
              <p:ext uri="{D42A27DB-BD31-4B8C-83A1-F6EECF244321}">
                <p14:modId xmlns:p14="http://schemas.microsoft.com/office/powerpoint/2010/main" val="1431530017"/>
              </p:ext>
            </p:extLst>
          </p:nvPr>
        </p:nvGraphicFramePr>
        <p:xfrm>
          <a:off x="1419226" y="1371602"/>
          <a:ext cx="8905874" cy="4699682"/>
        </p:xfrm>
        <a:graphic>
          <a:graphicData uri="http://schemas.openxmlformats.org/drawingml/2006/table">
            <a:tbl>
              <a:tblPr firstRow="1" bandRow="1">
                <a:tableStyleId>{7DF18680-E054-41AD-8BC1-D1AEF772440D}</a:tableStyleId>
              </a:tblPr>
              <a:tblGrid>
                <a:gridCol w="1749080">
                  <a:extLst>
                    <a:ext uri="{9D8B030D-6E8A-4147-A177-3AD203B41FA5}">
                      <a16:colId xmlns:a16="http://schemas.microsoft.com/office/drawing/2014/main" val="408975328"/>
                    </a:ext>
                  </a:extLst>
                </a:gridCol>
                <a:gridCol w="2872345">
                  <a:extLst>
                    <a:ext uri="{9D8B030D-6E8A-4147-A177-3AD203B41FA5}">
                      <a16:colId xmlns:a16="http://schemas.microsoft.com/office/drawing/2014/main" val="1501028650"/>
                    </a:ext>
                  </a:extLst>
                </a:gridCol>
                <a:gridCol w="1918575">
                  <a:extLst>
                    <a:ext uri="{9D8B030D-6E8A-4147-A177-3AD203B41FA5}">
                      <a16:colId xmlns:a16="http://schemas.microsoft.com/office/drawing/2014/main" val="3944637472"/>
                    </a:ext>
                  </a:extLst>
                </a:gridCol>
                <a:gridCol w="2365874">
                  <a:extLst>
                    <a:ext uri="{9D8B030D-6E8A-4147-A177-3AD203B41FA5}">
                      <a16:colId xmlns:a16="http://schemas.microsoft.com/office/drawing/2014/main" val="3686452195"/>
                    </a:ext>
                  </a:extLst>
                </a:gridCol>
              </a:tblGrid>
              <a:tr h="430940">
                <a:tc>
                  <a:txBody>
                    <a:bodyPr/>
                    <a:lstStyle/>
                    <a:p>
                      <a:pPr marL="0" algn="ctr" defTabSz="914400" rtl="0" eaLnBrk="1" latinLnBrk="0" hangingPunct="1">
                        <a:spcBef>
                          <a:spcPts val="100"/>
                        </a:spcBef>
                        <a:spcAft>
                          <a:spcPts val="100"/>
                        </a:spcAft>
                      </a:pPr>
                      <a:r>
                        <a:rPr lang="en-US" sz="1500" b="1" kern="1200"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Name</a:t>
                      </a:r>
                      <a:endParaRPr lang="en-IN" sz="1500" b="1" kern="1200"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marL="0" algn="ctr" defTabSz="914400" rtl="0" eaLnBrk="1" latinLnBrk="0" hangingPunct="1">
                        <a:spcBef>
                          <a:spcPts val="100"/>
                        </a:spcBef>
                        <a:spcAft>
                          <a:spcPts val="100"/>
                        </a:spcAft>
                      </a:pPr>
                      <a:r>
                        <a:rPr lang="en-US" sz="1500" b="1" kern="1200"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Job Title</a:t>
                      </a:r>
                      <a:endParaRPr lang="en-IN" sz="1500" b="1" kern="1200"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marL="0" algn="ctr" defTabSz="914400" rtl="0" eaLnBrk="1" latinLnBrk="0" hangingPunct="1">
                        <a:spcBef>
                          <a:spcPts val="100"/>
                        </a:spcBef>
                        <a:spcAft>
                          <a:spcPts val="100"/>
                        </a:spcAft>
                      </a:pPr>
                      <a:r>
                        <a:rPr lang="en-US" sz="1500" b="1" kern="1200"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Name</a:t>
                      </a:r>
                      <a:endParaRPr lang="en-IN" sz="1500" b="1" kern="1200"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marL="0" algn="ctr" defTabSz="914400" rtl="0" eaLnBrk="1" latinLnBrk="0" hangingPunct="1">
                        <a:spcBef>
                          <a:spcPts val="100"/>
                        </a:spcBef>
                        <a:spcAft>
                          <a:spcPts val="100"/>
                        </a:spcAft>
                      </a:pPr>
                      <a:r>
                        <a:rPr lang="en-US" sz="1500" b="1" kern="1200"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Job Title</a:t>
                      </a:r>
                      <a:endParaRPr lang="en-IN" sz="1500" b="1" kern="1200"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extLst>
                  <a:ext uri="{0D108BD9-81ED-4DB2-BD59-A6C34878D82A}">
                    <a16:rowId xmlns:a16="http://schemas.microsoft.com/office/drawing/2014/main" val="513335568"/>
                  </a:ext>
                </a:extLst>
              </a:tr>
              <a:tr h="875264">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1" i="0" kern="1200" dirty="0">
                          <a:solidFill>
                            <a:schemeClr val="tx2">
                              <a:lumMod val="75000"/>
                            </a:schemeClr>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James J. Kavanaugh</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Chief Financial Officer, Senior Vice President, </a:t>
                      </a: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Finance and Operations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Jim Whitehurst</a:t>
                      </a:r>
                      <a:endPar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President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3064779899"/>
                  </a:ext>
                </a:extLst>
              </a:tr>
              <a:tr h="8508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Fletcher Previn</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Chief Information Officer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Diane Gherson</a:t>
                      </a:r>
                      <a:endPar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Senior Vice President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783832783"/>
                  </a:ext>
                </a:extLst>
              </a:tr>
              <a:tr h="7888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6">
                            <a:extLst>
                              <a:ext uri="{A12FA001-AC4F-418D-AE19-62706E023703}">
                                <ahyp:hlinkClr xmlns:ahyp="http://schemas.microsoft.com/office/drawing/2018/hyperlinkcolor" val="tx"/>
                              </a:ext>
                            </a:extLst>
                          </a:hlinkClick>
                        </a:rPr>
                        <a:t>Michelle Peluso</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Chief Marketing Officer, Senior Vice President, Digital Sales</a:t>
                      </a: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Dr. John E. Kelly III</a:t>
                      </a:r>
                      <a:endPar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Executive Vice President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1258273617"/>
                  </a:ext>
                </a:extLst>
              </a:tr>
              <a:tr h="7181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1" i="0" u="sng" kern="1200" dirty="0">
                          <a:solidFill>
                            <a:schemeClr val="tx2">
                              <a:lumMod val="75000"/>
                            </a:schemeClr>
                          </a:solidFill>
                          <a:effectLst/>
                          <a:latin typeface="Arial" panose="020B0604020202020204" pitchFamily="34" charset="0"/>
                          <a:ea typeface="+mn-ea"/>
                          <a:cs typeface="Arial" panose="020B0604020202020204" pitchFamily="34" charset="0"/>
                          <a:hlinkClick r:id="rId8">
                            <a:extLst>
                              <a:ext uri="{A12FA001-AC4F-418D-AE19-62706E023703}">
                                <ahyp:hlinkClr xmlns:ahyp="http://schemas.microsoft.com/office/drawing/2018/hyperlinkcolor" val="tx"/>
                              </a:ext>
                            </a:extLst>
                          </a:hlinkClick>
                        </a:rPr>
                        <a:t>Christina Montgomery</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Chief Privacy Officer, </a:t>
                      </a: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Vice President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9">
                            <a:extLst>
                              <a:ext uri="{A12FA001-AC4F-418D-AE19-62706E023703}">
                                <ahyp:hlinkClr xmlns:ahyp="http://schemas.microsoft.com/office/drawing/2018/hyperlinkcolor" val="tx"/>
                              </a:ext>
                            </a:extLst>
                          </a:hlinkClick>
                        </a:rPr>
                        <a:t>Mark Foster</a:t>
                      </a:r>
                      <a:endPar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Senior Vice President, IBM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2227790160"/>
                  </a:ext>
                </a:extLst>
              </a:tr>
              <a:tr h="1022266">
                <a:tc>
                  <a:txBody>
                    <a:bodyPr/>
                    <a:lstStyle/>
                    <a:p>
                      <a:pPr fontAlgn="base"/>
                      <a:r>
                        <a:rPr lang="en-IN" sz="1400" b="1" i="0" u="sng" kern="1200" dirty="0">
                          <a:solidFill>
                            <a:schemeClr val="tx2">
                              <a:lumMod val="75000"/>
                            </a:schemeClr>
                          </a:solidFill>
                          <a:effectLst/>
                          <a:latin typeface="Arial" panose="020B0604020202020204" pitchFamily="34" charset="0"/>
                          <a:ea typeface="+mn-ea"/>
                          <a:cs typeface="Arial" panose="020B0604020202020204" pitchFamily="34" charset="0"/>
                          <a:hlinkClick r:id="rId10">
                            <a:extLst>
                              <a:ext uri="{A12FA001-AC4F-418D-AE19-62706E023703}">
                                <ahyp:hlinkClr xmlns:ahyp="http://schemas.microsoft.com/office/drawing/2018/hyperlinkcolor" val="tx"/>
                              </a:ext>
                            </a:extLst>
                          </a:hlinkClick>
                        </a:rPr>
                        <a:t>Nickle LaMoreaux</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Chief Human Resources Officer, Senior Vice President </a:t>
                      </a: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11">
                            <a:extLst>
                              <a:ext uri="{A12FA001-AC4F-418D-AE19-62706E023703}">
                                <ahyp:hlinkClr xmlns:ahyp="http://schemas.microsoft.com/office/drawing/2018/hyperlinkcolor" val="tx"/>
                              </a:ext>
                            </a:extLst>
                          </a:hlinkClick>
                        </a:rPr>
                        <a:t>Michelle H. Browdy</a:t>
                      </a:r>
                      <a:endPar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Senior Vice President, Legal and Regulatory Affairs, and General Counsel</a:t>
                      </a: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1292896036"/>
                  </a:ext>
                </a:extLst>
              </a:tr>
            </a:tbl>
          </a:graphicData>
        </a:graphic>
      </p:graphicFrame>
    </p:spTree>
    <p:extLst>
      <p:ext uri="{BB962C8B-B14F-4D97-AF65-F5344CB8AC3E}">
        <p14:creationId xmlns:p14="http://schemas.microsoft.com/office/powerpoint/2010/main" val="3210652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67BCD-9C0B-4207-8171-DF15C9EA31D0}"/>
              </a:ext>
            </a:extLst>
          </p:cNvPr>
          <p:cNvSpPr>
            <a:spLocks noGrp="1"/>
          </p:cNvSpPr>
          <p:nvPr>
            <p:ph type="title"/>
          </p:nvPr>
        </p:nvSpPr>
        <p:spPr>
          <a:xfrm>
            <a:off x="1331236" y="695327"/>
            <a:ext cx="9905998" cy="495300"/>
          </a:xfrm>
        </p:spPr>
        <p:txBody>
          <a:bodyPr>
            <a:normAutofit/>
          </a:bodyPr>
          <a:lstStyle/>
          <a:p>
            <a:pPr algn="ctr"/>
            <a:r>
              <a:rPr lang="en-IN" sz="2500" b="1" dirty="0">
                <a:solidFill>
                  <a:schemeClr val="bg2">
                    <a:lumMod val="75000"/>
                  </a:schemeClr>
                </a:solidFill>
                <a:latin typeface="Arial" panose="020B0604020202020204" pitchFamily="34" charset="0"/>
                <a:cs typeface="Arial" panose="020B0604020202020204" pitchFamily="34" charset="0"/>
              </a:rPr>
              <a:t>Key Employees Board of Directors: IBM</a:t>
            </a:r>
          </a:p>
        </p:txBody>
      </p:sp>
      <p:graphicFrame>
        <p:nvGraphicFramePr>
          <p:cNvPr id="31" name="Table 6">
            <a:extLst>
              <a:ext uri="{FF2B5EF4-FFF2-40B4-BE49-F238E27FC236}">
                <a16:creationId xmlns:a16="http://schemas.microsoft.com/office/drawing/2014/main" id="{A40EA749-EDD1-46DA-AED0-5CE114A712A7}"/>
              </a:ext>
            </a:extLst>
          </p:cNvPr>
          <p:cNvGraphicFramePr>
            <a:graphicFrameLocks noGrp="1"/>
          </p:cNvGraphicFramePr>
          <p:nvPr>
            <p:ph idx="1"/>
            <p:extLst>
              <p:ext uri="{D42A27DB-BD31-4B8C-83A1-F6EECF244321}">
                <p14:modId xmlns:p14="http://schemas.microsoft.com/office/powerpoint/2010/main" val="174279189"/>
              </p:ext>
            </p:extLst>
          </p:nvPr>
        </p:nvGraphicFramePr>
        <p:xfrm>
          <a:off x="1723121" y="1234169"/>
          <a:ext cx="8848723" cy="4933948"/>
        </p:xfrm>
        <a:graphic>
          <a:graphicData uri="http://schemas.openxmlformats.org/drawingml/2006/table">
            <a:tbl>
              <a:tblPr firstRow="1" bandRow="1">
                <a:tableStyleId>{7DF18680-E054-41AD-8BC1-D1AEF772440D}</a:tableStyleId>
              </a:tblPr>
              <a:tblGrid>
                <a:gridCol w="1949484">
                  <a:extLst>
                    <a:ext uri="{9D8B030D-6E8A-4147-A177-3AD203B41FA5}">
                      <a16:colId xmlns:a16="http://schemas.microsoft.com/office/drawing/2014/main" val="408975328"/>
                    </a:ext>
                  </a:extLst>
                </a:gridCol>
                <a:gridCol w="2479443">
                  <a:extLst>
                    <a:ext uri="{9D8B030D-6E8A-4147-A177-3AD203B41FA5}">
                      <a16:colId xmlns:a16="http://schemas.microsoft.com/office/drawing/2014/main" val="1501028650"/>
                    </a:ext>
                  </a:extLst>
                </a:gridCol>
                <a:gridCol w="2762446">
                  <a:extLst>
                    <a:ext uri="{9D8B030D-6E8A-4147-A177-3AD203B41FA5}">
                      <a16:colId xmlns:a16="http://schemas.microsoft.com/office/drawing/2014/main" val="3944637472"/>
                    </a:ext>
                  </a:extLst>
                </a:gridCol>
                <a:gridCol w="1657350">
                  <a:extLst>
                    <a:ext uri="{9D8B030D-6E8A-4147-A177-3AD203B41FA5}">
                      <a16:colId xmlns:a16="http://schemas.microsoft.com/office/drawing/2014/main" val="3686452195"/>
                    </a:ext>
                  </a:extLst>
                </a:gridCol>
              </a:tblGrid>
              <a:tr h="502553">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Name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Job Title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Name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Job Title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extLst>
                  <a:ext uri="{0D108BD9-81ED-4DB2-BD59-A6C34878D82A}">
                    <a16:rowId xmlns:a16="http://schemas.microsoft.com/office/drawing/2014/main" val="513335568"/>
                  </a:ext>
                </a:extLst>
              </a:tr>
              <a:tr h="570915">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1" i="0" kern="1200" dirty="0">
                          <a:solidFill>
                            <a:schemeClr val="tx2">
                              <a:lumMod val="75000"/>
                            </a:schemeClr>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Arvind Krishna</a:t>
                      </a:r>
                      <a:r>
                        <a:rPr lang="en-IN" sz="1400" b="1" i="0" kern="1200" dirty="0">
                          <a:solidFill>
                            <a:schemeClr val="tx2">
                              <a:lumMod val="75000"/>
                            </a:schemeClr>
                          </a:solidFill>
                          <a:effectLst/>
                          <a:latin typeface="Arial" panose="020B0604020202020204" pitchFamily="34" charset="0"/>
                          <a:ea typeface="+mn-ea"/>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Executive Chairman, Chief Executive Officer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1" dirty="0">
                          <a:solidFill>
                            <a:schemeClr val="tx2">
                              <a:lumMod val="75000"/>
                            </a:schemeClr>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Frederick William McNabb, III</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p>
                      <a:pPr marL="0" indent="0" algn="l">
                        <a:buFont typeface="Wingdings" panose="05000000000000000000" pitchFamily="2" charset="2"/>
                        <a:buNone/>
                      </a:pP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3064779899"/>
                  </a:ext>
                </a:extLst>
              </a:tr>
              <a:tr h="574791">
                <a:tc>
                  <a:txBody>
                    <a:bodyPr/>
                    <a:lstStyle/>
                    <a:p>
                      <a:pPr marL="0" indent="0" algn="l" defTabSz="914400" rtl="0" eaLnBrk="1" latinLnBrk="0" hangingPunct="1">
                        <a:buFont typeface="Wingdings" panose="05000000000000000000" pitchFamily="2" charset="2"/>
                        <a:buNone/>
                      </a:pPr>
                      <a:r>
                        <a:rPr lang="en-IN" sz="1400" b="1" dirty="0">
                          <a:solidFill>
                            <a:schemeClr val="tx2">
                              <a:lumMod val="75000"/>
                            </a:schemeClr>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Joseph R. Swedish</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indent="0" algn="l" defTabSz="914400" rtl="0" eaLnBrk="1" latinLnBrk="0" hangingPunct="1">
                        <a:buFont typeface="Wingdings" panose="05000000000000000000" pitchFamily="2" charset="2"/>
                        <a:buNone/>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indent="0" algn="l" defTabSz="914400" rtl="0" eaLnBrk="1" latinLnBrk="0" hangingPunct="1">
                        <a:buFont typeface="Wingdings" panose="05000000000000000000" pitchFamily="2" charset="2"/>
                        <a:buNone/>
                      </a:pPr>
                      <a:r>
                        <a:rPr lang="en-IN" sz="1400" b="1" dirty="0">
                          <a:solidFill>
                            <a:schemeClr val="tx2">
                              <a:lumMod val="75000"/>
                            </a:schemeClr>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Peter R. Voser </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p>
                      <a:pPr marL="0" indent="0" algn="l" defTabSz="914400" rtl="0" eaLnBrk="1" latinLnBrk="0" hangingPunct="1">
                        <a:buFont typeface="Wingdings" panose="05000000000000000000" pitchFamily="2" charset="2"/>
                        <a:buNone/>
                      </a:pP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783832783"/>
                  </a:ext>
                </a:extLst>
              </a:tr>
              <a:tr h="532904">
                <a:tc>
                  <a:txBody>
                    <a:bodyPr/>
                    <a:lstStyle/>
                    <a:p>
                      <a:pPr marL="0" indent="0" algn="l" defTabSz="914400" rtl="0" eaLnBrk="1" latinLnBrk="0" hangingPunct="1">
                        <a:buFont typeface="Wingdings" panose="05000000000000000000" pitchFamily="2" charset="2"/>
                        <a:buNone/>
                      </a:pPr>
                      <a:r>
                        <a:rPr lang="en-IN" sz="1400" b="1" dirty="0">
                          <a:solidFill>
                            <a:schemeClr val="tx2">
                              <a:lumMod val="75000"/>
                            </a:schemeClr>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Michael L. Eskew</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indent="0" algn="l" defTabSz="914400" rtl="0" eaLnBrk="1" latinLnBrk="0" hangingPunct="1">
                        <a:buFont typeface="Wingdings" panose="05000000000000000000" pitchFamily="2" charset="2"/>
                        <a:buNone/>
                      </a:pPr>
                      <a:r>
                        <a:rPr lang="en-IN" sz="1400" b="1" dirty="0">
                          <a:solidFill>
                            <a:schemeClr val="tx2">
                              <a:lumMod val="75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Alex Gorsky </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p>
                      <a:pPr marL="0" indent="0" algn="l" defTabSz="914400" rtl="0" eaLnBrk="1" latinLnBrk="0" hangingPunct="1">
                        <a:buFont typeface="Wingdings" panose="05000000000000000000" pitchFamily="2" charset="2"/>
                        <a:buNone/>
                      </a:pP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1258273617"/>
                  </a:ext>
                </a:extLst>
              </a:tr>
              <a:tr h="689216">
                <a:tc>
                  <a:txBody>
                    <a:bodyPr/>
                    <a:lstStyle/>
                    <a:p>
                      <a:pPr marL="0" indent="0" algn="l" defTabSz="914400" rtl="0" eaLnBrk="1" latinLnBrk="0" hangingPunct="1">
                        <a:buFont typeface="Wingdings" panose="05000000000000000000" pitchFamily="2" charset="2"/>
                        <a:buNone/>
                      </a:pPr>
                      <a:r>
                        <a:rPr lang="en-IN" sz="1400" b="1" dirty="0">
                          <a:solidFill>
                            <a:schemeClr val="tx2">
                              <a:lumMod val="75000"/>
                            </a:schemeClr>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Andrew N. Liveris</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indent="0" algn="l" defTabSz="914400" rtl="0" eaLnBrk="1" latinLnBrk="0" hangingPunct="1">
                        <a:buFont typeface="Wingdings" panose="05000000000000000000" pitchFamily="2" charset="2"/>
                        <a:buNone/>
                      </a:pPr>
                      <a:r>
                        <a:rPr lang="en-IN" sz="1400" b="1" dirty="0">
                          <a:solidFill>
                            <a:schemeClr val="tx2">
                              <a:lumMod val="75000"/>
                            </a:schemeClr>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Martha E. Pollack </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p>
                      <a:pPr marL="0" indent="0" algn="l" defTabSz="914400" rtl="0" eaLnBrk="1" latinLnBrk="0" hangingPunct="1">
                        <a:buFont typeface="Wingdings" panose="05000000000000000000" pitchFamily="2" charset="2"/>
                        <a:buNone/>
                      </a:pP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p>
                      <a:pPr marL="0" indent="0" algn="l" defTabSz="914400" rtl="0" eaLnBrk="1" latinLnBrk="0" hangingPunct="1">
                        <a:buFont typeface="Wingdings" panose="05000000000000000000" pitchFamily="2" charset="2"/>
                        <a:buNone/>
                      </a:pP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2227790160"/>
                  </a:ext>
                </a:extLst>
              </a:tr>
              <a:tr h="575710">
                <a:tc>
                  <a:txBody>
                    <a:bodyPr/>
                    <a:lstStyle/>
                    <a:p>
                      <a:pPr marL="0" indent="0" algn="l" defTabSz="914400" rtl="0" eaLnBrk="1" latinLnBrk="0" hangingPunct="1">
                        <a:buFont typeface="Wingdings" panose="05000000000000000000" pitchFamily="2" charset="2"/>
                        <a:buNone/>
                      </a:pPr>
                      <a:r>
                        <a:rPr lang="en-IN" sz="1400" b="1" dirty="0">
                          <a:solidFill>
                            <a:schemeClr val="tx2">
                              <a:lumMod val="75000"/>
                            </a:schemeClr>
                          </a:solidFill>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Sidney Taurel </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indent="0" algn="l" defTabSz="914400" rtl="0" eaLnBrk="1" latinLnBrk="0" hangingPunct="1">
                        <a:buFont typeface="Wingdings" panose="05000000000000000000" pitchFamily="2" charset="2"/>
                        <a:buNone/>
                      </a:pPr>
                      <a:r>
                        <a:rPr lang="en-IN" sz="1400" b="1" dirty="0">
                          <a:solidFill>
                            <a:schemeClr val="tx2">
                              <a:lumMod val="75000"/>
                            </a:schemeClr>
                          </a:solidFill>
                          <a:latin typeface="Arial" panose="020B0604020202020204" pitchFamily="34" charset="0"/>
                          <a:cs typeface="Arial" panose="020B0604020202020204" pitchFamily="34" charset="0"/>
                          <a:hlinkClick r:id="rId11">
                            <a:extLst>
                              <a:ext uri="{A12FA001-AC4F-418D-AE19-62706E023703}">
                                <ahyp:hlinkClr xmlns:ahyp="http://schemas.microsoft.com/office/drawing/2018/hyperlinkcolor" val="tx"/>
                              </a:ext>
                            </a:extLst>
                          </a:hlinkClick>
                        </a:rPr>
                        <a:t>Michelle J. Howard </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p>
                      <a:pPr marL="0" indent="0" algn="l" defTabSz="914400" rtl="0" eaLnBrk="1" latinLnBrk="0" hangingPunct="1">
                        <a:buFont typeface="Wingdings" panose="05000000000000000000" pitchFamily="2" charset="2"/>
                        <a:buNone/>
                      </a:pP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1292896036"/>
                  </a:ext>
                </a:extLst>
              </a:tr>
              <a:tr h="593614">
                <a:tc>
                  <a:txBody>
                    <a:bodyPr/>
                    <a:lstStyle/>
                    <a:p>
                      <a:pPr marL="0" indent="0" algn="l" defTabSz="914400" rtl="0" eaLnBrk="1" latinLnBrk="0" hangingPunct="1">
                        <a:buFont typeface="Wingdings" panose="05000000000000000000" pitchFamily="2" charset="2"/>
                        <a:buNone/>
                      </a:pPr>
                      <a:r>
                        <a:rPr lang="en-IN" sz="1400" b="1" dirty="0">
                          <a:solidFill>
                            <a:schemeClr val="tx2">
                              <a:lumMod val="75000"/>
                            </a:schemeClr>
                          </a:solidFill>
                          <a:latin typeface="Arial" panose="020B0604020202020204" pitchFamily="34" charset="0"/>
                          <a:cs typeface="Arial" panose="020B0604020202020204" pitchFamily="34" charset="0"/>
                          <a:hlinkClick r:id="rId12">
                            <a:extLst>
                              <a:ext uri="{A12FA001-AC4F-418D-AE19-62706E023703}">
                                <ahyp:hlinkClr xmlns:ahyp="http://schemas.microsoft.com/office/drawing/2018/hyperlinkcolor" val="tx"/>
                              </a:ext>
                            </a:extLst>
                          </a:hlinkClick>
                        </a:rPr>
                        <a:t>David N. Farr </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indent="0" algn="l" defTabSz="914400" rtl="0" eaLnBrk="1" latinLnBrk="0" hangingPunct="1">
                        <a:buFont typeface="Wingdings" panose="05000000000000000000" pitchFamily="2" charset="2"/>
                        <a:buNone/>
                      </a:pPr>
                      <a:r>
                        <a:rPr lang="en-IN" sz="1400" b="1" dirty="0">
                          <a:solidFill>
                            <a:schemeClr val="tx2">
                              <a:lumMod val="75000"/>
                            </a:schemeClr>
                          </a:solidFill>
                          <a:latin typeface="Arial" panose="020B0604020202020204" pitchFamily="34" charset="0"/>
                          <a:cs typeface="Arial" panose="020B0604020202020204" pitchFamily="34" charset="0"/>
                          <a:hlinkClick r:id="rId13">
                            <a:extLst>
                              <a:ext uri="{A12FA001-AC4F-418D-AE19-62706E023703}">
                                <ahyp:hlinkClr xmlns:ahyp="http://schemas.microsoft.com/office/drawing/2018/hyperlinkcolor" val="tx"/>
                              </a:ext>
                            </a:extLst>
                          </a:hlinkClick>
                        </a:rPr>
                        <a:t>Frederick H. Waddell </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p>
                      <a:pPr marL="0" indent="0" algn="l" defTabSz="914400" rtl="0" eaLnBrk="1" latinLnBrk="0" hangingPunct="1">
                        <a:buFont typeface="Wingdings" panose="05000000000000000000" pitchFamily="2" charset="2"/>
                        <a:buNone/>
                      </a:pP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1049965799"/>
                  </a:ext>
                </a:extLst>
              </a:tr>
              <a:tr h="5757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1" i="0" kern="1200" dirty="0">
                          <a:solidFill>
                            <a:schemeClr val="tx2">
                              <a:lumMod val="75000"/>
                            </a:schemeClr>
                          </a:solidFill>
                          <a:effectLst/>
                          <a:latin typeface="Arial" panose="020B0604020202020204" pitchFamily="34" charset="0"/>
                          <a:ea typeface="+mn-ea"/>
                          <a:cs typeface="Arial" panose="020B0604020202020204" pitchFamily="34" charset="0"/>
                          <a:hlinkClick r:id="rId14">
                            <a:extLst>
                              <a:ext uri="{A12FA001-AC4F-418D-AE19-62706E023703}">
                                <ahyp:hlinkClr xmlns:ahyp="http://schemas.microsoft.com/office/drawing/2018/hyperlinkcolor" val="tx"/>
                              </a:ext>
                            </a:extLst>
                          </a:hlinkClick>
                        </a:rPr>
                        <a:t>Thomas Buberl</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tx2">
                              <a:lumMod val="75000"/>
                            </a:schemeClr>
                          </a:solidFill>
                          <a:effectLst/>
                          <a:latin typeface="Arial" panose="020B0604020202020204" pitchFamily="34" charset="0"/>
                          <a:ea typeface="+mn-ea"/>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indent="0" algn="l" defTabSz="914400" rtl="0" eaLnBrk="1" latinLnBrk="0" hangingPunct="1">
                        <a:buFont typeface="Wingdings" panose="05000000000000000000" pitchFamily="2" charset="2"/>
                        <a:buNone/>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4250356585"/>
                  </a:ext>
                </a:extLst>
              </a:tr>
              <a:tr h="276231">
                <a:tc gridSpan="4">
                  <a:txBody>
                    <a:bodyPr/>
                    <a:lstStyle/>
                    <a:p>
                      <a:pPr marL="0" indent="0" algn="l" defTabSz="914400" rtl="0" eaLnBrk="1" latinLnBrk="0" hangingPunct="1">
                        <a:buFont typeface="Wingdings" panose="05000000000000000000" pitchFamily="2" charset="2"/>
                        <a:buNone/>
                      </a:pPr>
                      <a:r>
                        <a:rPr lang="en-IN" sz="900" b="0" i="0" kern="1200" dirty="0">
                          <a:solidFill>
                            <a:schemeClr val="tx2">
                              <a:lumMod val="75000"/>
                            </a:schemeClr>
                          </a:solidFill>
                          <a:effectLst/>
                          <a:latin typeface="+mn-lt"/>
                          <a:ea typeface="+mn-ea"/>
                          <a:cs typeface="+mn-cs"/>
                          <a:hlinkClick r:id="rId15"/>
                        </a:rPr>
                        <a:t>*</a:t>
                      </a:r>
                      <a:r>
                        <a:rPr lang="en-US" sz="900" b="0" i="0" kern="1200" dirty="0">
                          <a:solidFill>
                            <a:schemeClr val="tx2">
                              <a:lumMod val="75000"/>
                            </a:schemeClr>
                          </a:solidFill>
                          <a:effectLst/>
                          <a:latin typeface="+mn-lt"/>
                          <a:ea typeface="+mn-ea"/>
                          <a:cs typeface="+mn-cs"/>
                          <a:hlinkClick r:id="rId15"/>
                        </a:rPr>
                        <a:t>Arvind Krishna has been elected as chairman of the board succeeding Virginia M. Rometty, effective January 1, 2021</a:t>
                      </a:r>
                      <a:endParaRPr lang="en-IN" sz="900" b="0" i="0" kern="1200" dirty="0">
                        <a:solidFill>
                          <a:schemeClr val="tx2">
                            <a:lumMod val="75000"/>
                          </a:schemeClr>
                        </a:solidFill>
                        <a:effectLst/>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1400" b="1"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hMerge="1">
                  <a:txBody>
                    <a:bodyPr/>
                    <a:lstStyle/>
                    <a:p>
                      <a:pPr marL="0" indent="0" algn="l" defTabSz="914400" rtl="0" eaLnBrk="1" latinLnBrk="0" hangingPunct="1">
                        <a:buFont typeface="Wingdings" panose="05000000000000000000" pitchFamily="2" charset="2"/>
                        <a:buNone/>
                      </a:pP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970170949"/>
                  </a:ext>
                </a:extLst>
              </a:tr>
            </a:tbl>
          </a:graphicData>
        </a:graphic>
      </p:graphicFrame>
    </p:spTree>
    <p:extLst>
      <p:ext uri="{BB962C8B-B14F-4D97-AF65-F5344CB8AC3E}">
        <p14:creationId xmlns:p14="http://schemas.microsoft.com/office/powerpoint/2010/main" val="2987409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FC895-1D80-49F1-B44A-C8A78DC771D1}"/>
              </a:ext>
            </a:extLst>
          </p:cNvPr>
          <p:cNvSpPr>
            <a:spLocks noGrp="1"/>
          </p:cNvSpPr>
          <p:nvPr>
            <p:ph type="title"/>
          </p:nvPr>
        </p:nvSpPr>
        <p:spPr>
          <a:xfrm>
            <a:off x="1314451" y="294668"/>
            <a:ext cx="9905998" cy="572107"/>
          </a:xfrm>
        </p:spPr>
        <p:txBody>
          <a:bodyPr>
            <a:normAutofit/>
          </a:bodyPr>
          <a:lstStyle/>
          <a:p>
            <a:pPr algn="ctr"/>
            <a:r>
              <a:rPr lang="en-IN" sz="2500" b="1" dirty="0">
                <a:solidFill>
                  <a:schemeClr val="bg2">
                    <a:lumMod val="75000"/>
                  </a:schemeClr>
                </a:solidFill>
                <a:latin typeface="Arial" panose="020B0604020202020204" pitchFamily="34" charset="0"/>
                <a:cs typeface="Arial" panose="020B0604020202020204" pitchFamily="34" charset="0"/>
              </a:rPr>
              <a:t>Recent deals and developments: IBM</a:t>
            </a:r>
          </a:p>
        </p:txBody>
      </p:sp>
      <p:graphicFrame>
        <p:nvGraphicFramePr>
          <p:cNvPr id="4" name="Table 4">
            <a:extLst>
              <a:ext uri="{FF2B5EF4-FFF2-40B4-BE49-F238E27FC236}">
                <a16:creationId xmlns:a16="http://schemas.microsoft.com/office/drawing/2014/main" id="{905C6019-2C78-49E6-AC16-57E7AB5A7A0D}"/>
              </a:ext>
            </a:extLst>
          </p:cNvPr>
          <p:cNvGraphicFramePr>
            <a:graphicFrameLocks noGrp="1"/>
          </p:cNvGraphicFramePr>
          <p:nvPr>
            <p:extLst>
              <p:ext uri="{D42A27DB-BD31-4B8C-83A1-F6EECF244321}">
                <p14:modId xmlns:p14="http://schemas.microsoft.com/office/powerpoint/2010/main" val="2029645625"/>
              </p:ext>
            </p:extLst>
          </p:nvPr>
        </p:nvGraphicFramePr>
        <p:xfrm>
          <a:off x="1996619" y="1077230"/>
          <a:ext cx="8197850" cy="5062393"/>
        </p:xfrm>
        <a:graphic>
          <a:graphicData uri="http://schemas.openxmlformats.org/drawingml/2006/table">
            <a:tbl>
              <a:tblPr firstRow="1" bandRow="1">
                <a:effectLst>
                  <a:outerShdw blurRad="76200" dir="13500000" sy="23000" kx="1200000" algn="br" rotWithShape="0">
                    <a:prstClr val="black">
                      <a:alpha val="20000"/>
                    </a:prstClr>
                  </a:outerShdw>
                </a:effectLst>
                <a:tableStyleId>{35758FB7-9AC5-4552-8A53-C91805E547FA}</a:tableStyleId>
              </a:tblPr>
              <a:tblGrid>
                <a:gridCol w="1428219">
                  <a:extLst>
                    <a:ext uri="{9D8B030D-6E8A-4147-A177-3AD203B41FA5}">
                      <a16:colId xmlns:a16="http://schemas.microsoft.com/office/drawing/2014/main" val="720434448"/>
                    </a:ext>
                  </a:extLst>
                </a:gridCol>
                <a:gridCol w="6769631">
                  <a:extLst>
                    <a:ext uri="{9D8B030D-6E8A-4147-A177-3AD203B41FA5}">
                      <a16:colId xmlns:a16="http://schemas.microsoft.com/office/drawing/2014/main" val="4021190662"/>
                    </a:ext>
                  </a:extLst>
                </a:gridCol>
              </a:tblGrid>
              <a:tr h="337734">
                <a:tc>
                  <a:txBody>
                    <a:bodyPr/>
                    <a:lstStyle/>
                    <a:p>
                      <a:r>
                        <a:rPr lang="en-IN" sz="1500" dirty="0">
                          <a:solidFill>
                            <a:srgbClr val="002060"/>
                          </a:solidFill>
                          <a:latin typeface="Arial" panose="020B0604020202020204" pitchFamily="34" charset="0"/>
                          <a:cs typeface="Arial" panose="020B0604020202020204" pitchFamily="34" charset="0"/>
                        </a:rPr>
                        <a:t>Date</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tx2">
                        <a:lumMod val="75000"/>
                      </a:schemeClr>
                    </a:solidFill>
                  </a:tcPr>
                </a:tc>
                <a:tc>
                  <a:txBody>
                    <a:bodyPr/>
                    <a:lstStyle/>
                    <a:p>
                      <a:r>
                        <a:rPr lang="en-IN" sz="1500" dirty="0">
                          <a:solidFill>
                            <a:srgbClr val="002060"/>
                          </a:solidFill>
                          <a:latin typeface="Arial" panose="020B0604020202020204" pitchFamily="34" charset="0"/>
                          <a:cs typeface="Arial" panose="020B0604020202020204" pitchFamily="34" charset="0"/>
                        </a:rPr>
                        <a:t>Major Corporate Developments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tx2">
                        <a:lumMod val="75000"/>
                      </a:schemeClr>
                    </a:solidFill>
                  </a:tcPr>
                </a:tc>
                <a:extLst>
                  <a:ext uri="{0D108BD9-81ED-4DB2-BD59-A6C34878D82A}">
                    <a16:rowId xmlns:a16="http://schemas.microsoft.com/office/drawing/2014/main" val="3159036763"/>
                  </a:ext>
                </a:extLst>
              </a:tr>
              <a:tr h="591034">
                <a:tc>
                  <a:txBody>
                    <a:bodyPr/>
                    <a:lstStyle/>
                    <a:p>
                      <a:r>
                        <a:rPr lang="en-IN" sz="1400" dirty="0">
                          <a:solidFill>
                            <a:schemeClr val="tx2">
                              <a:lumMod val="40000"/>
                              <a:lumOff val="60000"/>
                            </a:schemeClr>
                          </a:solidFill>
                          <a:latin typeface="Arial" panose="020B0604020202020204" pitchFamily="34" charset="0"/>
                          <a:cs typeface="Arial" panose="020B0604020202020204" pitchFamily="34" charset="0"/>
                        </a:rPr>
                        <a:t>12/21/2020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fontAlgn="base"/>
                      <a:r>
                        <a:rPr lang="en-US"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IBM to Acquire Nordcloud to Turbocharge Its Hybrid Cloud Consulting Capability</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2768382711"/>
                  </a:ext>
                </a:extLst>
              </a:tr>
              <a:tr h="3377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dirty="0">
                          <a:solidFill>
                            <a:schemeClr val="tx2">
                              <a:lumMod val="40000"/>
                              <a:lumOff val="60000"/>
                            </a:schemeClr>
                          </a:solidFill>
                          <a:latin typeface="Arial" panose="020B0604020202020204" pitchFamily="34" charset="0"/>
                          <a:cs typeface="Arial" panose="020B0604020202020204" pitchFamily="34" charset="0"/>
                        </a:rPr>
                        <a:t>12/17/2020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IBM Helps Prepare Clients for Next Generation Encryption Technology</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684763834"/>
                  </a:ext>
                </a:extLst>
              </a:tr>
              <a:tr h="5910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dirty="0">
                          <a:solidFill>
                            <a:schemeClr val="tx2">
                              <a:lumMod val="40000"/>
                              <a:lumOff val="60000"/>
                            </a:schemeClr>
                          </a:solidFill>
                          <a:latin typeface="Arial" panose="020B0604020202020204" pitchFamily="34" charset="0"/>
                          <a:cs typeface="Arial" panose="020B0604020202020204" pitchFamily="34" charset="0"/>
                        </a:rPr>
                        <a:t>12/18/2020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IBM and Salesforce Join Forces to Help Organizations and Individuals Verify Vaccine and Health Status</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3783956216"/>
                  </a:ext>
                </a:extLst>
              </a:tr>
              <a:tr h="5910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dirty="0">
                          <a:solidFill>
                            <a:schemeClr val="tx2">
                              <a:lumMod val="40000"/>
                              <a:lumOff val="60000"/>
                            </a:schemeClr>
                          </a:solidFill>
                          <a:latin typeface="Arial" panose="020B0604020202020204" pitchFamily="34" charset="0"/>
                          <a:cs typeface="Arial" panose="020B0604020202020204" pitchFamily="34" charset="0"/>
                        </a:rPr>
                        <a:t>12/15/2020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IBM Acquires Expertus Technologies Inc. to Expand Hybrid Cloud Digital Payment Solutions</a:t>
                      </a:r>
                      <a:endParaRPr lang="en-IN"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3058614785"/>
                  </a:ext>
                </a:extLst>
              </a:tr>
              <a:tr h="3377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dirty="0">
                          <a:solidFill>
                            <a:schemeClr val="tx2">
                              <a:lumMod val="40000"/>
                              <a:lumOff val="60000"/>
                            </a:schemeClr>
                          </a:solidFill>
                          <a:latin typeface="Arial" panose="020B0604020202020204" pitchFamily="34" charset="0"/>
                          <a:cs typeface="Arial" panose="020B0604020202020204" pitchFamily="34" charset="0"/>
                        </a:rPr>
                        <a:t>12/10/2020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6">
                            <a:extLst>
                              <a:ext uri="{A12FA001-AC4F-418D-AE19-62706E023703}">
                                <ahyp:hlinkClr xmlns:ahyp="http://schemas.microsoft.com/office/drawing/2018/hyperlinkcolor" val="tx"/>
                              </a:ext>
                            </a:extLst>
                          </a:hlinkClick>
                        </a:rPr>
                        <a:t>IBM Collaborates with AWS on Security for Hybrid Cloud</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1584903033"/>
                  </a:ext>
                </a:extLst>
              </a:tr>
              <a:tr h="591034">
                <a:tc>
                  <a:txBody>
                    <a:bodyPr/>
                    <a:lstStyle/>
                    <a:p>
                      <a:r>
                        <a:rPr lang="en-IN" sz="1400" dirty="0">
                          <a:solidFill>
                            <a:schemeClr val="tx2">
                              <a:lumMod val="40000"/>
                              <a:lumOff val="60000"/>
                            </a:schemeClr>
                          </a:solidFill>
                          <a:latin typeface="Arial" panose="020B0604020202020204" pitchFamily="34" charset="0"/>
                          <a:cs typeface="Arial" panose="020B0604020202020204" pitchFamily="34" charset="0"/>
                        </a:rPr>
                        <a:t>12/03/2020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Piaggio Group, Manufacturer of the Vespa Scooter, Selects IBM To Improve Interoperability and Efficiency at Its Global Plants</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560444972"/>
                  </a:ext>
                </a:extLst>
              </a:tr>
              <a:tr h="617705">
                <a:tc>
                  <a:txBody>
                    <a:bodyPr/>
                    <a:lstStyle/>
                    <a:p>
                      <a:r>
                        <a:rPr lang="en-IN" sz="1400" dirty="0">
                          <a:solidFill>
                            <a:schemeClr val="tx2">
                              <a:lumMod val="40000"/>
                              <a:lumOff val="60000"/>
                            </a:schemeClr>
                          </a:solidFill>
                          <a:latin typeface="Arial" panose="020B0604020202020204" pitchFamily="34" charset="0"/>
                          <a:cs typeface="Arial" panose="020B0604020202020204" pitchFamily="34" charset="0"/>
                        </a:rPr>
                        <a:t>11/18/2020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8">
                            <a:extLst>
                              <a:ext uri="{A12FA001-AC4F-418D-AE19-62706E023703}">
                                <ahyp:hlinkClr xmlns:ahyp="http://schemas.microsoft.com/office/drawing/2018/hyperlinkcolor" val="tx"/>
                              </a:ext>
                            </a:extLst>
                          </a:hlinkClick>
                        </a:rPr>
                        <a:t>IBM to Acquire Instana as Company Continues to Advance its Hybrid Cloud and AI Strategy</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3180940600"/>
                  </a:ext>
                </a:extLst>
              </a:tr>
              <a:tr h="337734">
                <a:tc>
                  <a:txBody>
                    <a:bodyPr/>
                    <a:lstStyle/>
                    <a:p>
                      <a:r>
                        <a:rPr lang="en-IN" sz="1400" dirty="0">
                          <a:solidFill>
                            <a:schemeClr val="tx2">
                              <a:lumMod val="40000"/>
                              <a:lumOff val="60000"/>
                            </a:schemeClr>
                          </a:solidFill>
                          <a:latin typeface="Arial" panose="020B0604020202020204" pitchFamily="34" charset="0"/>
                          <a:cs typeface="Arial" panose="020B0604020202020204" pitchFamily="34" charset="0"/>
                        </a:rPr>
                        <a:t>11/17/2020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9">
                            <a:extLst>
                              <a:ext uri="{A12FA001-AC4F-418D-AE19-62706E023703}">
                                <ahyp:hlinkClr xmlns:ahyp="http://schemas.microsoft.com/office/drawing/2018/hyperlinkcolor" val="tx"/>
                              </a:ext>
                            </a:extLst>
                          </a:hlinkClick>
                        </a:rPr>
                        <a:t>IBM Makes Education &amp; Hiring More Inclusive Worldwide with P-TECH Model Expanding Across 28 Countries</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2188494215"/>
                  </a:ext>
                </a:extLst>
              </a:tr>
              <a:tr h="549190">
                <a:tc>
                  <a:txBody>
                    <a:bodyPr/>
                    <a:lstStyle/>
                    <a:p>
                      <a:r>
                        <a:rPr lang="en-IN" sz="1400" dirty="0">
                          <a:solidFill>
                            <a:schemeClr val="tx2">
                              <a:lumMod val="40000"/>
                              <a:lumOff val="60000"/>
                            </a:schemeClr>
                          </a:solidFill>
                          <a:latin typeface="Arial" panose="020B0604020202020204" pitchFamily="34" charset="0"/>
                          <a:cs typeface="Arial" panose="020B0604020202020204" pitchFamily="34" charset="0"/>
                        </a:rPr>
                        <a:t>11/16/2020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10">
                            <a:extLst>
                              <a:ext uri="{A12FA001-AC4F-418D-AE19-62706E023703}">
                                <ahyp:hlinkClr xmlns:ahyp="http://schemas.microsoft.com/office/drawing/2018/hyperlinkcolor" val="tx"/>
                              </a:ext>
                            </a:extLst>
                          </a:hlinkClick>
                        </a:rPr>
                        <a:t>IBM to Acquire SAP Consulting Partner TruQua</a:t>
                      </a:r>
                      <a:endParaRPr lang="en-IN"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2086094845"/>
                  </a:ext>
                </a:extLst>
              </a:tr>
            </a:tbl>
          </a:graphicData>
        </a:graphic>
      </p:graphicFrame>
    </p:spTree>
    <p:extLst>
      <p:ext uri="{BB962C8B-B14F-4D97-AF65-F5344CB8AC3E}">
        <p14:creationId xmlns:p14="http://schemas.microsoft.com/office/powerpoint/2010/main" val="1740550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FC895-1D80-49F1-B44A-C8A78DC771D1}"/>
              </a:ext>
            </a:extLst>
          </p:cNvPr>
          <p:cNvSpPr>
            <a:spLocks noGrp="1"/>
          </p:cNvSpPr>
          <p:nvPr>
            <p:ph type="title"/>
          </p:nvPr>
        </p:nvSpPr>
        <p:spPr>
          <a:xfrm>
            <a:off x="1154797" y="294668"/>
            <a:ext cx="9905998" cy="572107"/>
          </a:xfrm>
        </p:spPr>
        <p:txBody>
          <a:bodyPr>
            <a:normAutofit/>
          </a:bodyPr>
          <a:lstStyle/>
          <a:p>
            <a:pPr algn="ctr"/>
            <a:r>
              <a:rPr lang="en-IN" sz="2500" b="1" dirty="0">
                <a:solidFill>
                  <a:schemeClr val="bg2">
                    <a:lumMod val="75000"/>
                  </a:schemeClr>
                </a:solidFill>
                <a:latin typeface="Arial" panose="020B0604020202020204" pitchFamily="34" charset="0"/>
                <a:cs typeface="Arial" panose="020B0604020202020204" pitchFamily="34" charset="0"/>
              </a:rPr>
              <a:t>deals and developments: IBM continued…</a:t>
            </a:r>
          </a:p>
        </p:txBody>
      </p:sp>
      <p:graphicFrame>
        <p:nvGraphicFramePr>
          <p:cNvPr id="4" name="Table 4">
            <a:extLst>
              <a:ext uri="{FF2B5EF4-FFF2-40B4-BE49-F238E27FC236}">
                <a16:creationId xmlns:a16="http://schemas.microsoft.com/office/drawing/2014/main" id="{905C6019-2C78-49E6-AC16-57E7AB5A7A0D}"/>
              </a:ext>
            </a:extLst>
          </p:cNvPr>
          <p:cNvGraphicFramePr>
            <a:graphicFrameLocks noGrp="1"/>
          </p:cNvGraphicFramePr>
          <p:nvPr>
            <p:extLst>
              <p:ext uri="{D42A27DB-BD31-4B8C-83A1-F6EECF244321}">
                <p14:modId xmlns:p14="http://schemas.microsoft.com/office/powerpoint/2010/main" val="2653157439"/>
              </p:ext>
            </p:extLst>
          </p:nvPr>
        </p:nvGraphicFramePr>
        <p:xfrm>
          <a:off x="1807931" y="1149801"/>
          <a:ext cx="8197850" cy="4810675"/>
        </p:xfrm>
        <a:graphic>
          <a:graphicData uri="http://schemas.openxmlformats.org/drawingml/2006/table">
            <a:tbl>
              <a:tblPr firstRow="1" bandRow="1">
                <a:effectLst>
                  <a:outerShdw blurRad="76200" dir="13500000" sy="23000" kx="1200000" algn="br" rotWithShape="0">
                    <a:prstClr val="black">
                      <a:alpha val="20000"/>
                    </a:prstClr>
                  </a:outerShdw>
                </a:effectLst>
                <a:tableStyleId>{35758FB7-9AC5-4552-8A53-C91805E547FA}</a:tableStyleId>
              </a:tblPr>
              <a:tblGrid>
                <a:gridCol w="1428219">
                  <a:extLst>
                    <a:ext uri="{9D8B030D-6E8A-4147-A177-3AD203B41FA5}">
                      <a16:colId xmlns:a16="http://schemas.microsoft.com/office/drawing/2014/main" val="720434448"/>
                    </a:ext>
                  </a:extLst>
                </a:gridCol>
                <a:gridCol w="6769631">
                  <a:extLst>
                    <a:ext uri="{9D8B030D-6E8A-4147-A177-3AD203B41FA5}">
                      <a16:colId xmlns:a16="http://schemas.microsoft.com/office/drawing/2014/main" val="4021190662"/>
                    </a:ext>
                  </a:extLst>
                </a:gridCol>
              </a:tblGrid>
              <a:tr h="337734">
                <a:tc>
                  <a:txBody>
                    <a:bodyPr/>
                    <a:lstStyle/>
                    <a:p>
                      <a:r>
                        <a:rPr lang="en-IN" sz="1500" dirty="0">
                          <a:solidFill>
                            <a:srgbClr val="002060"/>
                          </a:solidFill>
                          <a:latin typeface="Arial" panose="020B0604020202020204" pitchFamily="34" charset="0"/>
                          <a:cs typeface="Arial" panose="020B0604020202020204" pitchFamily="34" charset="0"/>
                        </a:rPr>
                        <a:t>Date</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tx2">
                        <a:lumMod val="75000"/>
                      </a:schemeClr>
                    </a:solidFill>
                  </a:tcPr>
                </a:tc>
                <a:tc>
                  <a:txBody>
                    <a:bodyPr/>
                    <a:lstStyle/>
                    <a:p>
                      <a:r>
                        <a:rPr lang="en-IN" sz="1500" dirty="0">
                          <a:solidFill>
                            <a:srgbClr val="002060"/>
                          </a:solidFill>
                          <a:latin typeface="Arial" panose="020B0604020202020204" pitchFamily="34" charset="0"/>
                          <a:cs typeface="Arial" panose="020B0604020202020204" pitchFamily="34" charset="0"/>
                        </a:rPr>
                        <a:t>Major Corporate Developments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tx2">
                        <a:lumMod val="75000"/>
                      </a:schemeClr>
                    </a:solidFill>
                  </a:tcPr>
                </a:tc>
                <a:extLst>
                  <a:ext uri="{0D108BD9-81ED-4DB2-BD59-A6C34878D82A}">
                    <a16:rowId xmlns:a16="http://schemas.microsoft.com/office/drawing/2014/main" val="3159036763"/>
                  </a:ext>
                </a:extLst>
              </a:tr>
              <a:tr h="591034">
                <a:tc>
                  <a:txBody>
                    <a:bodyPr/>
                    <a:lstStyle/>
                    <a:p>
                      <a:pPr marL="0" algn="l" defTabSz="914400" rtl="0" eaLnBrk="1" latinLnBrk="0" hangingPunct="1"/>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11/11/2020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IBM and AMD Announce Joint Development Agreement to Advance Confidential Computing</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2768382711"/>
                  </a:ext>
                </a:extLst>
              </a:tr>
              <a:tr h="518160">
                <a:tc>
                  <a:txBody>
                    <a:bodyPr/>
                    <a:lstStyle/>
                    <a:p>
                      <a:pPr marL="0" algn="l" defTabSz="914400" rtl="0" eaLnBrk="1" latinLnBrk="0" hangingPunct="1"/>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10/29/2020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Wipro and IBM Strengthen Relationship; Announce the Expansion of IBM Hybrid Cloud Practice</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684763834"/>
                  </a:ext>
                </a:extLst>
              </a:tr>
              <a:tr h="591034">
                <a:tc>
                  <a:txBody>
                    <a:bodyPr/>
                    <a:lstStyle/>
                    <a:p>
                      <a:pPr marL="0" algn="l" defTabSz="914400" rtl="0" eaLnBrk="1" latinLnBrk="0" hangingPunct="1"/>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10/29/2020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fontAlgn="base"/>
                      <a:r>
                        <a:rPr lang="en-US"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IBM and AT&amp;T Bring Open Hybrid Cloud Services to Enterprise Clients for the 5G Era</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3783956216"/>
                  </a:ext>
                </a:extLst>
              </a:tr>
              <a:tr h="5910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10/27/2020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IBM Unveils New Capabilities Across IT Infrastructure Portfolio to Help Clients Modernize and Accelerate Path to Hybrid Cloud</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3058614785"/>
                  </a:ext>
                </a:extLst>
              </a:tr>
              <a:tr h="518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10/22/2020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6">
                            <a:extLst>
                              <a:ext uri="{A12FA001-AC4F-418D-AE19-62706E023703}">
                                <ahyp:hlinkClr xmlns:ahyp="http://schemas.microsoft.com/office/drawing/2018/hyperlinkcolor" val="tx"/>
                              </a:ext>
                            </a:extLst>
                          </a:hlinkClick>
                        </a:rPr>
                        <a:t>IBM and R3 Join Forces to Expand Blockchain Capabilities and Services across Hybrid Cloud</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1584903033"/>
                  </a:ext>
                </a:extLst>
              </a:tr>
              <a:tr h="5910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10/15/2020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fontAlgn="base"/>
                      <a:r>
                        <a:rPr lang="en-US"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ABB and IBM to Bolster Cybersecurity for Industrial Operations</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560444972"/>
                  </a:ext>
                </a:extLst>
              </a:tr>
              <a:tr h="6177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10/05/2020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fontAlgn="base"/>
                      <a:r>
                        <a:rPr lang="en-US"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8">
                            <a:extLst>
                              <a:ext uri="{A12FA001-AC4F-418D-AE19-62706E023703}">
                                <ahyp:hlinkClr xmlns:ahyp="http://schemas.microsoft.com/office/drawing/2018/hyperlinkcolor" val="tx"/>
                              </a:ext>
                            </a:extLst>
                          </a:hlinkClick>
                        </a:rPr>
                        <a:t>IBM Brings Artificial Intelligence At Scale To The Marketing And Media Industry</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3180940600"/>
                  </a:ext>
                </a:extLst>
              </a:tr>
              <a:tr h="454780">
                <a:tc>
                  <a:txBody>
                    <a:bodyPr/>
                    <a:lstStyle/>
                    <a:p>
                      <a:pPr marL="0" algn="l" defTabSz="914400" rtl="0" eaLnBrk="1" latinLnBrk="0" hangingPunct="1"/>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10/01/2020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9">
                            <a:extLst>
                              <a:ext uri="{A12FA001-AC4F-418D-AE19-62706E023703}">
                                <ahyp:hlinkClr xmlns:ahyp="http://schemas.microsoft.com/office/drawing/2018/hyperlinkcolor" val="tx"/>
                              </a:ext>
                            </a:extLst>
                          </a:hlinkClick>
                        </a:rPr>
                        <a:t>HCL and IBM expand alliance to help organizations with digital transformation</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2188494215"/>
                  </a:ext>
                </a:extLst>
              </a:tr>
            </a:tbl>
          </a:graphicData>
        </a:graphic>
      </p:graphicFrame>
    </p:spTree>
    <p:extLst>
      <p:ext uri="{BB962C8B-B14F-4D97-AF65-F5344CB8AC3E}">
        <p14:creationId xmlns:p14="http://schemas.microsoft.com/office/powerpoint/2010/main" val="2383420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9372E-65E2-498C-AEEC-45C698588FA7}"/>
              </a:ext>
            </a:extLst>
          </p:cNvPr>
          <p:cNvSpPr>
            <a:spLocks noGrp="1"/>
          </p:cNvSpPr>
          <p:nvPr>
            <p:ph type="title"/>
          </p:nvPr>
        </p:nvSpPr>
        <p:spPr>
          <a:xfrm>
            <a:off x="1141413" y="257176"/>
            <a:ext cx="9905998" cy="609599"/>
          </a:xfrm>
        </p:spPr>
        <p:txBody>
          <a:bodyPr>
            <a:normAutofit/>
          </a:bodyPr>
          <a:lstStyle/>
          <a:p>
            <a:pPr algn="ctr"/>
            <a:r>
              <a:rPr lang="en-IN" sz="2500" b="1" dirty="0">
                <a:solidFill>
                  <a:schemeClr val="bg2">
                    <a:lumMod val="75000"/>
                  </a:schemeClr>
                </a:solidFill>
                <a:latin typeface="Arial" panose="020B0604020202020204" pitchFamily="34" charset="0"/>
                <a:cs typeface="Arial" panose="020B0604020202020204" pitchFamily="34" charset="0"/>
              </a:rPr>
              <a:t>SWOT Analysis: IBM</a:t>
            </a:r>
          </a:p>
        </p:txBody>
      </p:sp>
      <p:graphicFrame>
        <p:nvGraphicFramePr>
          <p:cNvPr id="8" name="Diagram 7">
            <a:extLst>
              <a:ext uri="{FF2B5EF4-FFF2-40B4-BE49-F238E27FC236}">
                <a16:creationId xmlns:a16="http://schemas.microsoft.com/office/drawing/2014/main" id="{CBDD0D91-9A16-4F88-A155-1DC9407F543B}"/>
              </a:ext>
            </a:extLst>
          </p:cNvPr>
          <p:cNvGraphicFramePr/>
          <p:nvPr>
            <p:extLst>
              <p:ext uri="{D42A27DB-BD31-4B8C-83A1-F6EECF244321}">
                <p14:modId xmlns:p14="http://schemas.microsoft.com/office/powerpoint/2010/main" val="2816584769"/>
              </p:ext>
            </p:extLst>
          </p:nvPr>
        </p:nvGraphicFramePr>
        <p:xfrm>
          <a:off x="1212849" y="1013283"/>
          <a:ext cx="9502776" cy="57435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4975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B331A-7C25-4AD8-914C-4E6C9755B3F5}"/>
              </a:ext>
            </a:extLst>
          </p:cNvPr>
          <p:cNvSpPr>
            <a:spLocks noGrp="1"/>
          </p:cNvSpPr>
          <p:nvPr>
            <p:ph type="title"/>
          </p:nvPr>
        </p:nvSpPr>
        <p:spPr>
          <a:xfrm>
            <a:off x="1032406" y="847725"/>
            <a:ext cx="3730094" cy="619124"/>
          </a:xfrm>
        </p:spPr>
        <p:txBody>
          <a:bodyPr anchor="t">
            <a:normAutofit/>
          </a:bodyPr>
          <a:lstStyle/>
          <a:p>
            <a:r>
              <a:rPr lang="en-IN" sz="3000" b="1" dirty="0">
                <a:solidFill>
                  <a:schemeClr val="bg2">
                    <a:lumMod val="75000"/>
                  </a:schemeClr>
                </a:solidFill>
                <a:latin typeface="Arial" panose="020B0604020202020204" pitchFamily="34" charset="0"/>
              </a:rPr>
              <a:t>Accenture</a:t>
            </a:r>
            <a:r>
              <a:rPr lang="en-IN" sz="1600" b="1" i="0" dirty="0">
                <a:solidFill>
                  <a:srgbClr val="000000"/>
                </a:solidFill>
                <a:effectLst/>
                <a:latin typeface="Arial" panose="020B0604020202020204" pitchFamily="34" charset="0"/>
              </a:rPr>
              <a:t> </a:t>
            </a:r>
            <a:r>
              <a:rPr lang="en-IN" sz="3000" b="1" dirty="0">
                <a:solidFill>
                  <a:schemeClr val="bg2">
                    <a:lumMod val="75000"/>
                  </a:schemeClr>
                </a:solidFill>
                <a:latin typeface="Arial" panose="020B0604020202020204" pitchFamily="34" charset="0"/>
              </a:rPr>
              <a:t>plc</a:t>
            </a:r>
          </a:p>
        </p:txBody>
      </p:sp>
      <p:sp>
        <p:nvSpPr>
          <p:cNvPr id="3" name="Content Placeholder 2">
            <a:extLst>
              <a:ext uri="{FF2B5EF4-FFF2-40B4-BE49-F238E27FC236}">
                <a16:creationId xmlns:a16="http://schemas.microsoft.com/office/drawing/2014/main" id="{144B5AA6-EF03-461D-AA41-90C75438BA12}"/>
              </a:ext>
            </a:extLst>
          </p:cNvPr>
          <p:cNvSpPr>
            <a:spLocks noGrp="1"/>
          </p:cNvSpPr>
          <p:nvPr>
            <p:ph idx="1"/>
          </p:nvPr>
        </p:nvSpPr>
        <p:spPr>
          <a:xfrm>
            <a:off x="5276850" y="847725"/>
            <a:ext cx="5600700" cy="5156729"/>
          </a:xfrm>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marL="0" indent="0" algn="just">
              <a:buNone/>
            </a:pPr>
            <a:r>
              <a:rPr lang="en-US" sz="1600" i="0" dirty="0">
                <a:solidFill>
                  <a:schemeClr val="tx2">
                    <a:lumMod val="75000"/>
                  </a:schemeClr>
                </a:solidFill>
                <a:effectLst/>
                <a:latin typeface="Arial" panose="020B0604020202020204" pitchFamily="34" charset="0"/>
                <a:cs typeface="Arial" panose="020B0604020202020204" pitchFamily="34" charset="0"/>
              </a:rPr>
              <a:t>Accenture Plc (Accenture)  is a professional services company that offers a range of consulting, Interactive, technology and operations services. The company serves in more than  </a:t>
            </a:r>
            <a:r>
              <a:rPr lang="en-IN" sz="1600" i="0" dirty="0">
                <a:solidFill>
                  <a:schemeClr val="tx2">
                    <a:lumMod val="75000"/>
                  </a:schemeClr>
                </a:solidFill>
                <a:effectLst/>
                <a:latin typeface="Arial" panose="020B0604020202020204" pitchFamily="34" charset="0"/>
                <a:cs typeface="Arial" panose="020B0604020202020204" pitchFamily="34" charset="0"/>
              </a:rPr>
              <a:t>40 industries </a:t>
            </a:r>
            <a:r>
              <a:rPr lang="en-US" sz="1600" i="0" dirty="0">
                <a:solidFill>
                  <a:schemeClr val="tx2">
                    <a:lumMod val="75000"/>
                  </a:schemeClr>
                </a:solidFill>
                <a:effectLst/>
                <a:latin typeface="Arial" panose="020B0604020202020204" pitchFamily="34" charset="0"/>
              </a:rPr>
              <a:t>organized </a:t>
            </a:r>
            <a:r>
              <a:rPr lang="en-US" sz="1600" dirty="0">
                <a:solidFill>
                  <a:schemeClr val="tx2">
                    <a:lumMod val="75000"/>
                  </a:schemeClr>
                </a:solidFill>
                <a:latin typeface="Arial" panose="020B0604020202020204" pitchFamily="34" charset="0"/>
              </a:rPr>
              <a:t>under company’s </a:t>
            </a:r>
            <a:r>
              <a:rPr lang="en-US" sz="1600" i="0" dirty="0">
                <a:solidFill>
                  <a:schemeClr val="tx2">
                    <a:lumMod val="75000"/>
                  </a:schemeClr>
                </a:solidFill>
                <a:effectLst/>
                <a:latin typeface="Arial" panose="020B0604020202020204" pitchFamily="34" charset="0"/>
              </a:rPr>
              <a:t>five industry groups</a:t>
            </a:r>
            <a:r>
              <a:rPr lang="en-IN" sz="1600" i="0" dirty="0">
                <a:solidFill>
                  <a:schemeClr val="tx2">
                    <a:lumMod val="75000"/>
                  </a:schemeClr>
                </a:solidFill>
                <a:effectLst/>
                <a:latin typeface="Arial" panose="020B0604020202020204" pitchFamily="34" charset="0"/>
                <a:cs typeface="Arial" panose="020B0604020202020204" pitchFamily="34" charset="0"/>
              </a:rPr>
              <a:t> including </a:t>
            </a:r>
            <a:r>
              <a:rPr lang="en-US" sz="1600" i="0" dirty="0">
                <a:solidFill>
                  <a:schemeClr val="tx2">
                    <a:lumMod val="75000"/>
                  </a:schemeClr>
                </a:solidFill>
                <a:effectLst/>
                <a:latin typeface="Arial" panose="020B0604020202020204" pitchFamily="34" charset="0"/>
              </a:rPr>
              <a:t> Communications, Media &amp; Technology; Financial Services; Health &amp; Public Service; Products; and Resources. </a:t>
            </a:r>
            <a:endParaRPr lang="en-US" sz="1600" i="0" dirty="0">
              <a:solidFill>
                <a:schemeClr val="tx2">
                  <a:lumMod val="75000"/>
                </a:schemeClr>
              </a:solidFill>
              <a:effectLst/>
              <a:latin typeface="Arial" panose="020B0604020202020204" pitchFamily="34" charset="0"/>
              <a:cs typeface="Arial" panose="020B0604020202020204" pitchFamily="34" charset="0"/>
            </a:endParaRPr>
          </a:p>
          <a:p>
            <a:pPr marL="0" indent="0" algn="just">
              <a:buNone/>
            </a:pPr>
            <a:r>
              <a:rPr lang="en-US" sz="1600" b="0" i="0" dirty="0">
                <a:solidFill>
                  <a:schemeClr val="tx2">
                    <a:lumMod val="75000"/>
                  </a:schemeClr>
                </a:solidFill>
                <a:effectLst/>
                <a:latin typeface="Arial" panose="020B0604020202020204" pitchFamily="34" charset="0"/>
                <a:cs typeface="Arial" panose="020B0604020202020204" pitchFamily="34" charset="0"/>
              </a:rPr>
              <a:t>In fiscal 2020, the company invested US</a:t>
            </a:r>
            <a:r>
              <a:rPr lang="en-IN" sz="1600" b="0" i="0" dirty="0">
                <a:solidFill>
                  <a:schemeClr val="tx2">
                    <a:lumMod val="75000"/>
                  </a:schemeClr>
                </a:solidFill>
                <a:effectLst/>
                <a:latin typeface="Arial" panose="020B0604020202020204" pitchFamily="34" charset="0"/>
                <a:cs typeface="Arial" panose="020B0604020202020204" pitchFamily="34" charset="0"/>
              </a:rPr>
              <a:t>$871 million </a:t>
            </a:r>
            <a:r>
              <a:rPr lang="en-US" sz="1600" b="0" i="0" dirty="0">
                <a:solidFill>
                  <a:schemeClr val="tx2">
                    <a:lumMod val="75000"/>
                  </a:schemeClr>
                </a:solidFill>
                <a:effectLst/>
                <a:latin typeface="Arial" panose="020B0604020202020204" pitchFamily="34" charset="0"/>
                <a:cs typeface="Arial" panose="020B0604020202020204" pitchFamily="34" charset="0"/>
              </a:rPr>
              <a:t>on its R&amp;D operations. As of August 31, 2020 the company had a portfolio of over 7,900 patents and pending patent applications across the world. It operates  across 120 nations and employs 514,000. </a:t>
            </a:r>
          </a:p>
          <a:p>
            <a:pPr marL="0" indent="0" algn="just">
              <a:buNone/>
            </a:pPr>
            <a:r>
              <a:rPr lang="en-US" sz="1600" b="0" i="0" dirty="0">
                <a:solidFill>
                  <a:schemeClr val="tx2">
                    <a:lumMod val="75000"/>
                  </a:schemeClr>
                </a:solidFill>
                <a:effectLst/>
                <a:latin typeface="Arial" panose="020B0604020202020204" pitchFamily="34" charset="0"/>
                <a:cs typeface="Arial" panose="020B0604020202020204" pitchFamily="34" charset="0"/>
              </a:rPr>
              <a:t>In fiscal 2020, the company invested more than US$1.5 billion across 34 strategic acquisitions. Accenture is headquartered in Dublin, Ireland.</a:t>
            </a:r>
            <a:endParaRPr lang="en-US" sz="1600" dirty="0">
              <a:solidFill>
                <a:schemeClr val="tx2">
                  <a:lumMod val="75000"/>
                </a:schemeClr>
              </a:solidFill>
              <a:latin typeface="Arial" panose="020B0604020202020204" pitchFamily="34" charset="0"/>
              <a:cs typeface="Arial" panose="020B0604020202020204" pitchFamily="34" charset="0"/>
            </a:endParaRPr>
          </a:p>
        </p:txBody>
      </p:sp>
      <p:graphicFrame>
        <p:nvGraphicFramePr>
          <p:cNvPr id="5" name="Table 5">
            <a:extLst>
              <a:ext uri="{FF2B5EF4-FFF2-40B4-BE49-F238E27FC236}">
                <a16:creationId xmlns:a16="http://schemas.microsoft.com/office/drawing/2014/main" id="{02F2179F-CC1C-45D1-8623-C66668F52A62}"/>
              </a:ext>
            </a:extLst>
          </p:cNvPr>
          <p:cNvGraphicFramePr>
            <a:graphicFrameLocks noGrp="1"/>
          </p:cNvGraphicFramePr>
          <p:nvPr>
            <p:extLst>
              <p:ext uri="{D42A27DB-BD31-4B8C-83A1-F6EECF244321}">
                <p14:modId xmlns:p14="http://schemas.microsoft.com/office/powerpoint/2010/main" val="3391006418"/>
              </p:ext>
            </p:extLst>
          </p:nvPr>
        </p:nvGraphicFramePr>
        <p:xfrm>
          <a:off x="1032407" y="1819275"/>
          <a:ext cx="3730094" cy="3990975"/>
        </p:xfrm>
        <a:graphic>
          <a:graphicData uri="http://schemas.openxmlformats.org/drawingml/2006/table">
            <a:tbl>
              <a:tblPr firstRow="1" bandRow="1">
                <a:effectLst>
                  <a:outerShdw blurRad="50800" dist="38100" dir="16200000" rotWithShape="0">
                    <a:prstClr val="black">
                      <a:alpha val="40000"/>
                    </a:prstClr>
                  </a:outerShdw>
                </a:effectLst>
                <a:tableStyleId>{8FD4443E-F989-4FC4-A0C8-D5A2AF1F390B}</a:tableStyleId>
              </a:tblPr>
              <a:tblGrid>
                <a:gridCol w="1435870">
                  <a:extLst>
                    <a:ext uri="{9D8B030D-6E8A-4147-A177-3AD203B41FA5}">
                      <a16:colId xmlns:a16="http://schemas.microsoft.com/office/drawing/2014/main" val="2546216788"/>
                    </a:ext>
                  </a:extLst>
                </a:gridCol>
                <a:gridCol w="2294224">
                  <a:extLst>
                    <a:ext uri="{9D8B030D-6E8A-4147-A177-3AD203B41FA5}">
                      <a16:colId xmlns:a16="http://schemas.microsoft.com/office/drawing/2014/main" val="4202169441"/>
                    </a:ext>
                  </a:extLst>
                </a:gridCol>
              </a:tblGrid>
              <a:tr h="391953">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b="1" dirty="0">
                          <a:solidFill>
                            <a:schemeClr val="tx2">
                              <a:lumMod val="75000"/>
                            </a:schemeClr>
                          </a:solidFill>
                          <a:effectLst/>
                        </a:rPr>
                        <a:t>Key Facts</a:t>
                      </a:r>
                      <a:endParaRPr lang="en-IN" dirty="0"/>
                    </a:p>
                  </a:txBody>
                  <a:tcPr>
                    <a:lnB w="25400" cmpd="sng">
                      <a:noFill/>
                    </a:lnB>
                    <a:solidFill>
                      <a:schemeClr val="bg2">
                        <a:lumMod val="75000"/>
                      </a:schemeClr>
                    </a:solidFill>
                  </a:tcPr>
                </a:tc>
                <a:tc hMerge="1">
                  <a:txBody>
                    <a:bodyPr/>
                    <a:lstStyle/>
                    <a:p>
                      <a:endParaRPr lang="en-IN" dirty="0"/>
                    </a:p>
                  </a:txBody>
                  <a:tcPr/>
                </a:tc>
                <a:extLst>
                  <a:ext uri="{0D108BD9-81ED-4DB2-BD59-A6C34878D82A}">
                    <a16:rowId xmlns:a16="http://schemas.microsoft.com/office/drawing/2014/main" val="56485647"/>
                  </a:ext>
                </a:extLst>
              </a:tr>
              <a:tr h="685917">
                <a:tc>
                  <a:txBody>
                    <a:bodyPr/>
                    <a:lstStyle/>
                    <a:p>
                      <a:r>
                        <a:rPr lang="en-US" sz="1200" b="1" kern="1200" dirty="0">
                          <a:solidFill>
                            <a:schemeClr val="tx2">
                              <a:lumMod val="75000"/>
                            </a:schemeClr>
                          </a:solidFill>
                          <a:effectLst/>
                          <a:latin typeface="Arial" panose="020B0604020202020204" pitchFamily="34" charset="0"/>
                          <a:ea typeface="+mn-ea"/>
                          <a:cs typeface="Arial" panose="020B0604020202020204" pitchFamily="34" charset="0"/>
                        </a:rPr>
                        <a:t>Headquarters Address</a:t>
                      </a:r>
                      <a:endParaRPr lang="en-IN" sz="1200" b="1" dirty="0">
                        <a:solidFill>
                          <a:schemeClr val="tx2">
                            <a:lumMod val="75000"/>
                          </a:schemeClr>
                        </a:solidFill>
                        <a:latin typeface="Arial" panose="020B0604020202020204" pitchFamily="34" charset="0"/>
                        <a:cs typeface="Arial" panose="020B0604020202020204" pitchFamily="34" charset="0"/>
                      </a:endParaRPr>
                    </a:p>
                  </a:txBody>
                  <a:tcPr anchor="ctr">
                    <a:lnL>
                      <a:noFill/>
                    </a:lnL>
                    <a:lnR>
                      <a:noFill/>
                    </a:lnR>
                    <a:lnT w="25400" cmpd="sng">
                      <a:noFill/>
                    </a:lnT>
                    <a:lnB>
                      <a:noFill/>
                    </a:lnB>
                    <a:lnTlToBr w="12700" cmpd="sng">
                      <a:noFill/>
                      <a:prstDash val="solid"/>
                    </a:lnTlToBr>
                    <a:lnBlToTr w="12700" cmpd="sng">
                      <a:noFill/>
                      <a:prstDash val="solid"/>
                    </a:lnBlToTr>
                  </a:tcPr>
                </a:tc>
                <a:tc>
                  <a:txBody>
                    <a:bodyPr/>
                    <a:lstStyle/>
                    <a:p>
                      <a:r>
                        <a:rPr lang="en-US"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1 Grand Canal Square,</a:t>
                      </a:r>
                    </a:p>
                    <a:p>
                      <a:r>
                        <a:rPr lang="en-US"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Grand Canal Harbour,</a:t>
                      </a:r>
                    </a:p>
                    <a:p>
                      <a:r>
                        <a:rPr lang="en-US"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Dublin 2, Ireland</a:t>
                      </a:r>
                    </a:p>
                  </a:txBody>
                  <a:tcPr anchor="ctr">
                    <a:lnL>
                      <a:noFill/>
                    </a:lnL>
                    <a:lnR>
                      <a:noFill/>
                    </a:lnR>
                    <a:lnT w="254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10420229"/>
                  </a:ext>
                </a:extLst>
              </a:tr>
              <a:tr h="444460">
                <a:tc>
                  <a:txBody>
                    <a:bodyPr/>
                    <a:lstStyle/>
                    <a:p>
                      <a:pPr marL="0" algn="l" defTabSz="914400" rtl="0" eaLnBrk="1" latinLnBrk="0" hangingPunct="1"/>
                      <a:r>
                        <a:rPr lang="en-IN" sz="1200" b="1" kern="1200" dirty="0">
                          <a:solidFill>
                            <a:schemeClr val="tx2">
                              <a:lumMod val="75000"/>
                            </a:schemeClr>
                          </a:solidFill>
                          <a:effectLst/>
                          <a:latin typeface="Arial" panose="020B0604020202020204" pitchFamily="34" charset="0"/>
                          <a:ea typeface="+mn-ea"/>
                          <a:cs typeface="Arial" panose="020B0604020202020204" pitchFamily="34" charset="0"/>
                        </a:rPr>
                        <a:t>Telephone</a:t>
                      </a:r>
                    </a:p>
                  </a:txBody>
                  <a:tcPr anchor="ctr">
                    <a:lnL>
                      <a:noFill/>
                    </a:lnL>
                    <a:lnR>
                      <a:noFill/>
                    </a:lnR>
                    <a:lnT>
                      <a:noFill/>
                    </a:lnT>
                    <a:lnB>
                      <a:noFill/>
                    </a:lnB>
                    <a:lnTlToBr w="12700" cmpd="sng">
                      <a:noFill/>
                      <a:prstDash val="solid"/>
                    </a:lnTlToBr>
                    <a:lnBlToTr w="12700" cmpd="sng">
                      <a:noFill/>
                      <a:prstDash val="solid"/>
                    </a:lnBlToTr>
                  </a:tcPr>
                </a:tc>
                <a:tc>
                  <a:txBody>
                    <a:bodyPr/>
                    <a:lstStyle/>
                    <a:p>
                      <a:pPr marL="0" algn="l" defTabSz="914400" rtl="0" eaLnBrk="1" latinLnBrk="0" hangingPunct="1"/>
                      <a:r>
                        <a:rPr lang="en-IN"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353 1 646-2000</a:t>
                      </a: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06840899"/>
                  </a:ext>
                </a:extLst>
              </a:tr>
              <a:tr h="444460">
                <a:tc>
                  <a:txBody>
                    <a:bodyPr/>
                    <a:lstStyle/>
                    <a:p>
                      <a:r>
                        <a:rPr lang="en-IN" sz="1200" b="1" kern="1200" dirty="0">
                          <a:solidFill>
                            <a:schemeClr val="tx2">
                              <a:lumMod val="75000"/>
                            </a:schemeClr>
                          </a:solidFill>
                          <a:effectLst/>
                          <a:latin typeface="Arial" panose="020B0604020202020204" pitchFamily="34" charset="0"/>
                          <a:ea typeface="+mn-ea"/>
                          <a:cs typeface="Arial" panose="020B0604020202020204" pitchFamily="34" charset="0"/>
                        </a:rPr>
                        <a:t>Website</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IN" sz="1200" dirty="0">
                          <a:solidFill>
                            <a:schemeClr val="tx2">
                              <a:lumMod val="60000"/>
                              <a:lumOff val="4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www.accenture.com</a:t>
                      </a:r>
                      <a:endParaRPr lang="en-IN" sz="1200" dirty="0">
                        <a:solidFill>
                          <a:schemeClr val="tx2">
                            <a:lumMod val="60000"/>
                            <a:lumOff val="40000"/>
                          </a:schemeClr>
                        </a:solidFill>
                        <a:latin typeface="Arial" panose="020B0604020202020204" pitchFamily="34" charset="0"/>
                        <a:cs typeface="Arial" panose="020B0604020202020204" pitchFamily="34" charset="0"/>
                      </a:endParaRP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21904247"/>
                  </a:ext>
                </a:extLst>
              </a:tr>
              <a:tr h="489941">
                <a:tc>
                  <a:txBody>
                    <a:bodyPr/>
                    <a:lstStyle/>
                    <a:p>
                      <a:r>
                        <a:rPr lang="en-US" sz="1200" b="1" kern="1200" dirty="0">
                          <a:solidFill>
                            <a:schemeClr val="tx2">
                              <a:lumMod val="75000"/>
                            </a:schemeClr>
                          </a:solidFill>
                          <a:effectLst/>
                          <a:latin typeface="Arial" panose="020B0604020202020204" pitchFamily="34" charset="0"/>
                          <a:ea typeface="+mn-ea"/>
                          <a:cs typeface="Arial" panose="020B0604020202020204" pitchFamily="34" charset="0"/>
                        </a:rPr>
                        <a:t>Ticker Symbol: Stock Exchange</a:t>
                      </a:r>
                      <a:endParaRPr lang="en-IN" sz="1200" b="1"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US"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ACN: New York Stock Exchange</a:t>
                      </a:r>
                      <a:endParaRPr lang="en-IN"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1319541"/>
                  </a:ext>
                </a:extLst>
              </a:tr>
              <a:tr h="489941">
                <a:tc>
                  <a:txBody>
                    <a:bodyPr/>
                    <a:lstStyle/>
                    <a:p>
                      <a:r>
                        <a:rPr lang="en-US" sz="1200" b="1" kern="1200" dirty="0">
                          <a:solidFill>
                            <a:schemeClr val="tx2">
                              <a:lumMod val="75000"/>
                            </a:schemeClr>
                          </a:solidFill>
                          <a:effectLst/>
                          <a:latin typeface="Arial" panose="020B0604020202020204" pitchFamily="34" charset="0"/>
                          <a:ea typeface="+mn-ea"/>
                          <a:cs typeface="Arial" panose="020B0604020202020204" pitchFamily="34" charset="0"/>
                        </a:rPr>
                        <a:t>Number of Employees</a:t>
                      </a:r>
                      <a:endParaRPr lang="en-IN" sz="1200" b="1"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a:noFill/>
                    </a:lnL>
                    <a:lnR>
                      <a:noFill/>
                    </a:lnR>
                    <a:lnT>
                      <a:noFill/>
                    </a:lnT>
                    <a:lnB>
                      <a:noFill/>
                    </a:lnB>
                    <a:lnTlToBr w="12700" cmpd="sng">
                      <a:noFill/>
                      <a:prstDash val="solid"/>
                    </a:lnTlToBr>
                    <a:lnBlToTr w="12700" cmpd="sng">
                      <a:noFill/>
                      <a:prstDash val="solid"/>
                    </a:lnBlToTr>
                  </a:tcPr>
                </a:tc>
                <a:tc>
                  <a:txBody>
                    <a:bodyPr/>
                    <a:lstStyle/>
                    <a:p>
                      <a:pPr marL="0" algn="l" defTabSz="914400" rtl="0" eaLnBrk="1" latinLnBrk="0" hangingPunct="1"/>
                      <a:r>
                        <a:rPr lang="en-IN"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506,000</a:t>
                      </a: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97060423"/>
                  </a:ext>
                </a:extLst>
              </a:tr>
              <a:tr h="554362">
                <a:tc>
                  <a:txBody>
                    <a:bodyPr/>
                    <a:lstStyle/>
                    <a:p>
                      <a:pPr>
                        <a:spcBef>
                          <a:spcPts val="100"/>
                        </a:spcBef>
                        <a:spcAft>
                          <a:spcPts val="100"/>
                        </a:spcAft>
                      </a:pPr>
                      <a:r>
                        <a:rPr lang="en-US" sz="1200" b="1" kern="1200" dirty="0">
                          <a:solidFill>
                            <a:schemeClr val="tx2">
                              <a:lumMod val="75000"/>
                            </a:schemeClr>
                          </a:solidFill>
                          <a:effectLst/>
                          <a:latin typeface="Arial" panose="020B0604020202020204" pitchFamily="34" charset="0"/>
                          <a:ea typeface="+mn-ea"/>
                          <a:cs typeface="Arial" panose="020B0604020202020204" pitchFamily="34" charset="0"/>
                        </a:rPr>
                        <a:t> Fiscal Year End</a:t>
                      </a:r>
                      <a:endParaRPr lang="en-IN" sz="1200" b="1"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marL="15240" marR="15240" marT="0" marB="0" anchor="ctr">
                    <a:lnL>
                      <a:noFill/>
                    </a:lnL>
                    <a:lnR>
                      <a:noFill/>
                    </a:lnR>
                    <a:lnT>
                      <a:noFill/>
                    </a:lnT>
                    <a:lnB>
                      <a:noFill/>
                    </a:lnB>
                    <a:lnTlToBr w="12700" cmpd="sng">
                      <a:noFill/>
                      <a:prstDash val="solid"/>
                    </a:lnTlToBr>
                    <a:lnBlToTr w="12700" cmpd="sng">
                      <a:noFill/>
                      <a:prstDash val="solid"/>
                    </a:lnBlToTr>
                  </a:tcPr>
                </a:tc>
                <a:tc>
                  <a:txBody>
                    <a:bodyPr/>
                    <a:lstStyle/>
                    <a:p>
                      <a:pPr marL="0" algn="l" defTabSz="914400" rtl="0" eaLnBrk="1" latinLnBrk="0" hangingPunct="1"/>
                      <a:r>
                        <a:rPr lang="en-IN"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August 31, 2020</a:t>
                      </a: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48256158"/>
                  </a:ext>
                </a:extLst>
              </a:tr>
              <a:tr h="489941">
                <a:tc>
                  <a:txBody>
                    <a:bodyPr/>
                    <a:lstStyle/>
                    <a:p>
                      <a:r>
                        <a:rPr lang="en-US" sz="1200" b="1" kern="1200" dirty="0">
                          <a:solidFill>
                            <a:schemeClr val="tx2">
                              <a:lumMod val="75000"/>
                            </a:schemeClr>
                          </a:solidFill>
                          <a:effectLst/>
                          <a:latin typeface="Arial" panose="020B0604020202020204" pitchFamily="34" charset="0"/>
                          <a:ea typeface="+mn-ea"/>
                          <a:cs typeface="Arial" panose="020B0604020202020204" pitchFamily="34" charset="0"/>
                        </a:rPr>
                        <a:t>Revenue (US$ million)</a:t>
                      </a:r>
                      <a:endParaRPr lang="en-IN" sz="1200" b="1"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IN"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44,327</a:t>
                      </a: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91968024"/>
                  </a:ext>
                </a:extLst>
              </a:tr>
            </a:tbl>
          </a:graphicData>
        </a:graphic>
      </p:graphicFrame>
    </p:spTree>
    <p:extLst>
      <p:ext uri="{BB962C8B-B14F-4D97-AF65-F5344CB8AC3E}">
        <p14:creationId xmlns:p14="http://schemas.microsoft.com/office/powerpoint/2010/main" val="1328797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6D7E6-6575-402D-9CA5-E4607BA51073}"/>
              </a:ext>
            </a:extLst>
          </p:cNvPr>
          <p:cNvSpPr>
            <a:spLocks noGrp="1"/>
          </p:cNvSpPr>
          <p:nvPr>
            <p:ph type="title"/>
          </p:nvPr>
        </p:nvSpPr>
        <p:spPr>
          <a:xfrm>
            <a:off x="1141414" y="314326"/>
            <a:ext cx="9905998" cy="561974"/>
          </a:xfrm>
        </p:spPr>
        <p:txBody>
          <a:bodyPr>
            <a:normAutofit/>
          </a:bodyPr>
          <a:lstStyle/>
          <a:p>
            <a:pPr algn="ctr"/>
            <a:r>
              <a:rPr lang="en-IN" sz="2800" b="1" dirty="0">
                <a:solidFill>
                  <a:schemeClr val="bg2">
                    <a:lumMod val="75000"/>
                  </a:schemeClr>
                </a:solidFill>
                <a:latin typeface="Arial" panose="020B0604020202020204" pitchFamily="34" charset="0"/>
                <a:cs typeface="Arial" panose="020B0604020202020204" pitchFamily="34" charset="0"/>
              </a:rPr>
              <a:t>Business Segments*: Accenture</a:t>
            </a:r>
            <a:endParaRPr lang="en-IN" sz="2800" b="1" dirty="0">
              <a:solidFill>
                <a:schemeClr val="bg2">
                  <a:lumMod val="75000"/>
                </a:schemeClr>
              </a:solidFill>
              <a:latin typeface="Arial Body"/>
              <a:cs typeface="Arial" panose="020B0604020202020204" pitchFamily="34" charset="0"/>
            </a:endParaRPr>
          </a:p>
        </p:txBody>
      </p:sp>
      <p:graphicFrame>
        <p:nvGraphicFramePr>
          <p:cNvPr id="7" name="Diagram 6">
            <a:extLst>
              <a:ext uri="{FF2B5EF4-FFF2-40B4-BE49-F238E27FC236}">
                <a16:creationId xmlns:a16="http://schemas.microsoft.com/office/drawing/2014/main" id="{1BA104B0-2E7C-4FEA-8324-D3043DFA1671}"/>
              </a:ext>
            </a:extLst>
          </p:cNvPr>
          <p:cNvGraphicFramePr/>
          <p:nvPr>
            <p:extLst>
              <p:ext uri="{D42A27DB-BD31-4B8C-83A1-F6EECF244321}">
                <p14:modId xmlns:p14="http://schemas.microsoft.com/office/powerpoint/2010/main" val="851062007"/>
              </p:ext>
            </p:extLst>
          </p:nvPr>
        </p:nvGraphicFramePr>
        <p:xfrm>
          <a:off x="1141414" y="1009651"/>
          <a:ext cx="9983785" cy="5000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CA53DDB2-6A37-4AF1-BF7D-53B754F64ED8}"/>
              </a:ext>
            </a:extLst>
          </p:cNvPr>
          <p:cNvSpPr txBox="1"/>
          <p:nvPr/>
        </p:nvSpPr>
        <p:spPr>
          <a:xfrm>
            <a:off x="1219201" y="6343619"/>
            <a:ext cx="9905998" cy="400110"/>
          </a:xfrm>
          <a:prstGeom prst="rect">
            <a:avLst/>
          </a:prstGeom>
          <a:noFill/>
        </p:spPr>
        <p:txBody>
          <a:bodyPr wrap="square">
            <a:spAutoFit/>
          </a:bodyPr>
          <a:lstStyle/>
          <a:p>
            <a:r>
              <a:rPr lang="en-US" sz="1000" b="0" i="0" dirty="0">
                <a:solidFill>
                  <a:schemeClr val="accent1">
                    <a:lumMod val="60000"/>
                    <a:lumOff val="40000"/>
                  </a:schemeClr>
                </a:solidFill>
                <a:effectLst/>
                <a:latin typeface="Arial" panose="020B0604020202020204" pitchFamily="34" charset="0"/>
              </a:rPr>
              <a:t>*Effective March 1, 2020, the company began managing its business under a new growth model through three geographic markets, which also became the company’s reportable segments in the third quarter of fiscal 2020.</a:t>
            </a:r>
            <a:endParaRPr lang="en-IN" sz="1000" dirty="0"/>
          </a:p>
        </p:txBody>
      </p:sp>
    </p:spTree>
    <p:extLst>
      <p:ext uri="{BB962C8B-B14F-4D97-AF65-F5344CB8AC3E}">
        <p14:creationId xmlns:p14="http://schemas.microsoft.com/office/powerpoint/2010/main" val="88893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36862-0C09-4410-8CC3-E846F4E0AB7D}"/>
              </a:ext>
            </a:extLst>
          </p:cNvPr>
          <p:cNvSpPr>
            <a:spLocks noGrp="1"/>
          </p:cNvSpPr>
          <p:nvPr>
            <p:ph type="title"/>
          </p:nvPr>
        </p:nvSpPr>
        <p:spPr>
          <a:xfrm>
            <a:off x="1143000" y="222928"/>
            <a:ext cx="9905998" cy="495907"/>
          </a:xfrm>
        </p:spPr>
        <p:txBody>
          <a:bodyPr>
            <a:normAutofit/>
          </a:bodyPr>
          <a:lstStyle/>
          <a:p>
            <a:r>
              <a:rPr lang="en-IN" sz="2500" b="1" dirty="0">
                <a:solidFill>
                  <a:schemeClr val="bg2">
                    <a:lumMod val="75000"/>
                  </a:schemeClr>
                </a:solidFill>
                <a:latin typeface="Arial" panose="020B0604020202020204" pitchFamily="34" charset="0"/>
                <a:cs typeface="Arial" panose="020B0604020202020204" pitchFamily="34" charset="0"/>
              </a:rPr>
              <a:t>Financial Performance: Accenture</a:t>
            </a:r>
          </a:p>
        </p:txBody>
      </p:sp>
      <p:graphicFrame>
        <p:nvGraphicFramePr>
          <p:cNvPr id="7" name="Content Placeholder 6">
            <a:extLst>
              <a:ext uri="{FF2B5EF4-FFF2-40B4-BE49-F238E27FC236}">
                <a16:creationId xmlns:a16="http://schemas.microsoft.com/office/drawing/2014/main" id="{A500D2F2-08C8-4EB3-AC99-77C2D7CAB12E}"/>
              </a:ext>
            </a:extLst>
          </p:cNvPr>
          <p:cNvGraphicFramePr>
            <a:graphicFrameLocks noGrp="1"/>
          </p:cNvGraphicFramePr>
          <p:nvPr>
            <p:ph sz="half" idx="1"/>
            <p:extLst>
              <p:ext uri="{D42A27DB-BD31-4B8C-83A1-F6EECF244321}">
                <p14:modId xmlns:p14="http://schemas.microsoft.com/office/powerpoint/2010/main" val="4096566057"/>
              </p:ext>
            </p:extLst>
          </p:nvPr>
        </p:nvGraphicFramePr>
        <p:xfrm>
          <a:off x="1142998" y="838201"/>
          <a:ext cx="5229225" cy="284797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9">
            <a:extLst>
              <a:ext uri="{FF2B5EF4-FFF2-40B4-BE49-F238E27FC236}">
                <a16:creationId xmlns:a16="http://schemas.microsoft.com/office/drawing/2014/main" id="{C239A0C5-3DC5-44E7-9484-DFAD4B48F715}"/>
              </a:ext>
            </a:extLst>
          </p:cNvPr>
          <p:cNvGraphicFramePr>
            <a:graphicFrameLocks noGrp="1"/>
          </p:cNvGraphicFramePr>
          <p:nvPr>
            <p:ph sz="half" idx="2"/>
            <p:extLst>
              <p:ext uri="{D42A27DB-BD31-4B8C-83A1-F6EECF244321}">
                <p14:modId xmlns:p14="http://schemas.microsoft.com/office/powerpoint/2010/main" val="2264107068"/>
              </p:ext>
            </p:extLst>
          </p:nvPr>
        </p:nvGraphicFramePr>
        <p:xfrm>
          <a:off x="1142998" y="3787097"/>
          <a:ext cx="5229225" cy="2847973"/>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5F90CCB2-ACC6-4F84-950F-47803DE3201A}"/>
              </a:ext>
            </a:extLst>
          </p:cNvPr>
          <p:cNvSpPr txBox="1"/>
          <p:nvPr/>
        </p:nvSpPr>
        <p:spPr>
          <a:xfrm>
            <a:off x="6667501" y="1371601"/>
            <a:ext cx="5000624" cy="4708981"/>
          </a:xfrm>
          <a:prstGeom prst="rect">
            <a:avLst/>
          </a:prstGeom>
          <a:solidFill>
            <a:schemeClr val="bg2">
              <a:lumMod val="75000"/>
            </a:schemeClr>
          </a:solidFill>
          <a:ln>
            <a:solidFill>
              <a:schemeClr val="tx2">
                <a:lumMod val="75000"/>
              </a:schemeClr>
            </a:solidFill>
          </a:ln>
        </p:spPr>
        <p:txBody>
          <a:bodyPr wrap="square" rtlCol="0">
            <a:spAutoFit/>
          </a:bodyPr>
          <a:lstStyle/>
          <a:p>
            <a:pPr marR="0" algn="just" rtl="0"/>
            <a:r>
              <a:rPr lang="en-US" sz="1500" b="0" i="0" u="none" strike="noStrike" baseline="0" dirty="0">
                <a:solidFill>
                  <a:schemeClr val="tx2">
                    <a:lumMod val="75000"/>
                  </a:schemeClr>
                </a:solidFill>
                <a:latin typeface="Arial" panose="020B0604020202020204" pitchFamily="34" charset="0"/>
              </a:rPr>
              <a:t>In fiscal year 2020, Accenture reported revenue of US$</a:t>
            </a:r>
            <a:r>
              <a:rPr lang="en-US" sz="1500" dirty="0">
                <a:solidFill>
                  <a:schemeClr val="tx2">
                    <a:lumMod val="75000"/>
                  </a:schemeClr>
                </a:solidFill>
                <a:latin typeface="Arial" panose="020B0604020202020204" pitchFamily="34" charset="0"/>
              </a:rPr>
              <a:t>44</a:t>
            </a:r>
            <a:r>
              <a:rPr lang="en-US" sz="1500" b="0" i="0" u="none" strike="noStrike" baseline="0" dirty="0">
                <a:solidFill>
                  <a:schemeClr val="tx2">
                    <a:lumMod val="75000"/>
                  </a:schemeClr>
                </a:solidFill>
                <a:latin typeface="Arial" panose="020B0604020202020204" pitchFamily="34" charset="0"/>
              </a:rPr>
              <a:t>,327 million with an annual increase of </a:t>
            </a:r>
            <a:r>
              <a:rPr lang="en-US" sz="1500" dirty="0">
                <a:solidFill>
                  <a:schemeClr val="tx2">
                    <a:lumMod val="75000"/>
                  </a:schemeClr>
                </a:solidFill>
                <a:latin typeface="Arial" panose="020B0604020202020204" pitchFamily="34" charset="0"/>
              </a:rPr>
              <a:t>2.57</a:t>
            </a:r>
            <a:r>
              <a:rPr lang="en-US" sz="1500" b="0" i="0" u="none" strike="noStrike" baseline="0" dirty="0">
                <a:solidFill>
                  <a:schemeClr val="tx2">
                    <a:lumMod val="75000"/>
                  </a:schemeClr>
                </a:solidFill>
                <a:latin typeface="Arial" panose="020B0604020202020204" pitchFamily="34" charset="0"/>
              </a:rPr>
              <a:t>% over 2019. </a:t>
            </a:r>
          </a:p>
          <a:p>
            <a:pPr marR="0" algn="just" rtl="0"/>
            <a:endParaRPr lang="en-US" sz="1500" dirty="0">
              <a:solidFill>
                <a:schemeClr val="tx2">
                  <a:lumMod val="75000"/>
                </a:schemeClr>
              </a:solidFill>
              <a:latin typeface="Arial" panose="020B0604020202020204" pitchFamily="34" charset="0"/>
            </a:endParaRPr>
          </a:p>
          <a:p>
            <a:pPr marR="0" algn="just" rtl="0"/>
            <a:r>
              <a:rPr lang="en-US" sz="1500" b="0" i="0" u="none" strike="noStrike" baseline="0" dirty="0">
                <a:solidFill>
                  <a:schemeClr val="tx2">
                    <a:lumMod val="75000"/>
                  </a:schemeClr>
                </a:solidFill>
                <a:latin typeface="Arial" panose="020B0604020202020204" pitchFamily="34" charset="0"/>
              </a:rPr>
              <a:t>In 2020, </a:t>
            </a:r>
            <a:r>
              <a:rPr lang="en-US" sz="1500" dirty="0">
                <a:solidFill>
                  <a:schemeClr val="tx2">
                    <a:lumMod val="75000"/>
                  </a:schemeClr>
                </a:solidFill>
                <a:latin typeface="Arial" panose="020B0604020202020204" pitchFamily="34" charset="0"/>
              </a:rPr>
              <a:t>t</a:t>
            </a:r>
            <a:r>
              <a:rPr lang="en-US" sz="1500" b="0" i="0" u="none" strike="noStrike" baseline="0" dirty="0">
                <a:solidFill>
                  <a:schemeClr val="tx2">
                    <a:lumMod val="75000"/>
                  </a:schemeClr>
                </a:solidFill>
                <a:latin typeface="Arial" panose="020B0604020202020204" pitchFamily="34" charset="0"/>
              </a:rPr>
              <a:t>he company’s operating income and net income were  US$</a:t>
            </a:r>
            <a:r>
              <a:rPr lang="en-US" sz="1500" dirty="0">
                <a:solidFill>
                  <a:schemeClr val="tx2">
                    <a:lumMod val="75000"/>
                  </a:schemeClr>
                </a:solidFill>
                <a:latin typeface="Arial" panose="020B0604020202020204" pitchFamily="34" charset="0"/>
              </a:rPr>
              <a:t>6,514 </a:t>
            </a:r>
            <a:r>
              <a:rPr lang="en-US" sz="1500" b="0" i="0" u="none" strike="noStrike" baseline="0" dirty="0">
                <a:solidFill>
                  <a:schemeClr val="tx2">
                    <a:lumMod val="75000"/>
                  </a:schemeClr>
                </a:solidFill>
                <a:latin typeface="Arial" panose="020B0604020202020204" pitchFamily="34" charset="0"/>
              </a:rPr>
              <a:t>million and US$5,185 million respectively.</a:t>
            </a:r>
          </a:p>
          <a:p>
            <a:pPr marR="0" algn="just" rtl="0"/>
            <a:endParaRPr lang="en-US" sz="1500" dirty="0">
              <a:solidFill>
                <a:schemeClr val="tx2">
                  <a:lumMod val="75000"/>
                </a:schemeClr>
              </a:solidFill>
              <a:latin typeface="Arial" panose="020B0604020202020204" pitchFamily="34" charset="0"/>
            </a:endParaRPr>
          </a:p>
          <a:p>
            <a:pPr marR="0" algn="just" rtl="0"/>
            <a:r>
              <a:rPr lang="en-US" sz="1500" b="0" i="0" u="none" strike="noStrike" baseline="0" dirty="0">
                <a:solidFill>
                  <a:schemeClr val="tx2">
                    <a:lumMod val="75000"/>
                  </a:schemeClr>
                </a:solidFill>
                <a:latin typeface="Arial" panose="020B0604020202020204" pitchFamily="34" charset="0"/>
              </a:rPr>
              <a:t>Geographically, </a:t>
            </a:r>
            <a:r>
              <a:rPr lang="en-US" sz="1500" dirty="0">
                <a:solidFill>
                  <a:schemeClr val="tx2">
                    <a:lumMod val="75000"/>
                  </a:schemeClr>
                </a:solidFill>
                <a:latin typeface="Arial" panose="020B0604020202020204" pitchFamily="34" charset="0"/>
              </a:rPr>
              <a:t>Accenture’s business </a:t>
            </a:r>
            <a:r>
              <a:rPr lang="en-US" sz="1500" b="0" i="0" u="none" strike="noStrike" baseline="0" dirty="0">
                <a:solidFill>
                  <a:schemeClr val="tx2">
                    <a:lumMod val="75000"/>
                  </a:schemeClr>
                </a:solidFill>
                <a:latin typeface="Arial" panose="020B0604020202020204" pitchFamily="34" charset="0"/>
              </a:rPr>
              <a:t>operations are segregated under three reportable segments including North America, Europe, and Growth Markets.</a:t>
            </a:r>
          </a:p>
          <a:p>
            <a:pPr marR="0" algn="just" rtl="0"/>
            <a:endParaRPr lang="en-US" sz="1500" dirty="0">
              <a:solidFill>
                <a:schemeClr val="tx2">
                  <a:lumMod val="75000"/>
                </a:schemeClr>
              </a:solidFill>
              <a:latin typeface="Arial" panose="020B0604020202020204" pitchFamily="34" charset="0"/>
            </a:endParaRPr>
          </a:p>
          <a:p>
            <a:pPr marR="0" algn="just" rtl="0"/>
            <a:r>
              <a:rPr lang="en-US" sz="1500" b="0" i="0" u="none" strike="noStrike" baseline="0" dirty="0">
                <a:solidFill>
                  <a:schemeClr val="tx2">
                    <a:lumMod val="75000"/>
                  </a:schemeClr>
                </a:solidFill>
                <a:latin typeface="Arial" panose="020B0604020202020204" pitchFamily="34" charset="0"/>
              </a:rPr>
              <a:t>In 2020, the company generated US$20,982 million of revenue from </a:t>
            </a:r>
            <a:r>
              <a:rPr lang="en-US" sz="1500" dirty="0">
                <a:solidFill>
                  <a:schemeClr val="tx2">
                    <a:lumMod val="75000"/>
                  </a:schemeClr>
                </a:solidFill>
                <a:latin typeface="Arial" panose="020B0604020202020204" pitchFamily="34" charset="0"/>
              </a:rPr>
              <a:t>North </a:t>
            </a:r>
            <a:r>
              <a:rPr lang="en-US" sz="1500" b="0" i="0" u="none" strike="noStrike" baseline="0" dirty="0">
                <a:solidFill>
                  <a:schemeClr val="tx2">
                    <a:lumMod val="75000"/>
                  </a:schemeClr>
                </a:solidFill>
                <a:latin typeface="Arial" panose="020B0604020202020204" pitchFamily="34" charset="0"/>
              </a:rPr>
              <a:t>America, contributing 47.33% of the total revenue. </a:t>
            </a:r>
          </a:p>
          <a:p>
            <a:pPr marR="0" algn="just" rtl="0"/>
            <a:endParaRPr lang="en-US" sz="1500" dirty="0">
              <a:solidFill>
                <a:schemeClr val="tx2">
                  <a:lumMod val="75000"/>
                </a:schemeClr>
              </a:solidFill>
              <a:latin typeface="Arial" panose="020B0604020202020204" pitchFamily="34" charset="0"/>
            </a:endParaRPr>
          </a:p>
          <a:p>
            <a:pPr marR="0" algn="just" rtl="0"/>
            <a:r>
              <a:rPr lang="en-US" sz="1500" b="0" i="0" u="none" strike="noStrike" baseline="0" dirty="0">
                <a:solidFill>
                  <a:schemeClr val="tx2">
                    <a:lumMod val="75000"/>
                  </a:schemeClr>
                </a:solidFill>
                <a:latin typeface="Arial" panose="020B0604020202020204" pitchFamily="34" charset="0"/>
              </a:rPr>
              <a:t>Similarly, Accenture generated US$14,402 million from Europe and US$8,943 million of revenue from Growth Markets, contributing 32.49% and 20.18% of the total revenue respectively.</a:t>
            </a:r>
            <a:endParaRPr lang="en-US" sz="1300" b="0" i="0" u="none" strike="noStrike" baseline="0" dirty="0">
              <a:solidFill>
                <a:schemeClr val="bg2">
                  <a:lumMod val="75000"/>
                </a:schemeClr>
              </a:solidFill>
              <a:latin typeface="Arial" panose="020B0604020202020204" pitchFamily="34" charset="0"/>
            </a:endParaRPr>
          </a:p>
        </p:txBody>
      </p:sp>
    </p:spTree>
    <p:extLst>
      <p:ext uri="{BB962C8B-B14F-4D97-AF65-F5344CB8AC3E}">
        <p14:creationId xmlns:p14="http://schemas.microsoft.com/office/powerpoint/2010/main" val="1040229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67BCD-9C0B-4207-8171-DF15C9EA31D0}"/>
              </a:ext>
            </a:extLst>
          </p:cNvPr>
          <p:cNvSpPr>
            <a:spLocks noGrp="1"/>
          </p:cNvSpPr>
          <p:nvPr>
            <p:ph type="title"/>
          </p:nvPr>
        </p:nvSpPr>
        <p:spPr>
          <a:xfrm>
            <a:off x="1185863" y="751924"/>
            <a:ext cx="9905998" cy="495300"/>
          </a:xfrm>
        </p:spPr>
        <p:txBody>
          <a:bodyPr>
            <a:normAutofit/>
          </a:bodyPr>
          <a:lstStyle/>
          <a:p>
            <a:pPr algn="ctr"/>
            <a:r>
              <a:rPr lang="en-IN" sz="2500" b="1" dirty="0">
                <a:solidFill>
                  <a:schemeClr val="bg2">
                    <a:lumMod val="75000"/>
                  </a:schemeClr>
                </a:solidFill>
                <a:latin typeface="Arial" panose="020B0604020202020204" pitchFamily="34" charset="0"/>
                <a:cs typeface="Arial" panose="020B0604020202020204" pitchFamily="34" charset="0"/>
              </a:rPr>
              <a:t>Key Employees Senior Management: Accenture</a:t>
            </a:r>
          </a:p>
        </p:txBody>
      </p:sp>
      <p:graphicFrame>
        <p:nvGraphicFramePr>
          <p:cNvPr id="6" name="Table 6">
            <a:extLst>
              <a:ext uri="{FF2B5EF4-FFF2-40B4-BE49-F238E27FC236}">
                <a16:creationId xmlns:a16="http://schemas.microsoft.com/office/drawing/2014/main" id="{5D056037-37FE-4996-A14A-CC638B37CC9F}"/>
              </a:ext>
            </a:extLst>
          </p:cNvPr>
          <p:cNvGraphicFramePr>
            <a:graphicFrameLocks noGrp="1"/>
          </p:cNvGraphicFramePr>
          <p:nvPr>
            <p:ph idx="1"/>
            <p:extLst>
              <p:ext uri="{D42A27DB-BD31-4B8C-83A1-F6EECF244321}">
                <p14:modId xmlns:p14="http://schemas.microsoft.com/office/powerpoint/2010/main" val="50542014"/>
              </p:ext>
            </p:extLst>
          </p:nvPr>
        </p:nvGraphicFramePr>
        <p:xfrm>
          <a:off x="1185863" y="1552575"/>
          <a:ext cx="9820274" cy="4617297"/>
        </p:xfrm>
        <a:graphic>
          <a:graphicData uri="http://schemas.openxmlformats.org/drawingml/2006/table">
            <a:tbl>
              <a:tblPr firstRow="1" bandRow="1">
                <a:tableStyleId>{7DF18680-E054-41AD-8BC1-D1AEF772440D}</a:tableStyleId>
              </a:tblPr>
              <a:tblGrid>
                <a:gridCol w="2085974">
                  <a:extLst>
                    <a:ext uri="{9D8B030D-6E8A-4147-A177-3AD203B41FA5}">
                      <a16:colId xmlns:a16="http://schemas.microsoft.com/office/drawing/2014/main" val="408975328"/>
                    </a:ext>
                  </a:extLst>
                </a:gridCol>
                <a:gridCol w="2981325">
                  <a:extLst>
                    <a:ext uri="{9D8B030D-6E8A-4147-A177-3AD203B41FA5}">
                      <a16:colId xmlns:a16="http://schemas.microsoft.com/office/drawing/2014/main" val="1501028650"/>
                    </a:ext>
                  </a:extLst>
                </a:gridCol>
                <a:gridCol w="1819275">
                  <a:extLst>
                    <a:ext uri="{9D8B030D-6E8A-4147-A177-3AD203B41FA5}">
                      <a16:colId xmlns:a16="http://schemas.microsoft.com/office/drawing/2014/main" val="3944637472"/>
                    </a:ext>
                  </a:extLst>
                </a:gridCol>
                <a:gridCol w="2933700">
                  <a:extLst>
                    <a:ext uri="{9D8B030D-6E8A-4147-A177-3AD203B41FA5}">
                      <a16:colId xmlns:a16="http://schemas.microsoft.com/office/drawing/2014/main" val="3686452195"/>
                    </a:ext>
                  </a:extLst>
                </a:gridCol>
              </a:tblGrid>
              <a:tr h="625826">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Name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Job Title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Name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Job Title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extLst>
                  <a:ext uri="{0D108BD9-81ED-4DB2-BD59-A6C34878D82A}">
                    <a16:rowId xmlns:a16="http://schemas.microsoft.com/office/drawing/2014/main" val="513335568"/>
                  </a:ext>
                </a:extLst>
              </a:tr>
              <a:tr h="570915">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1" i="0" kern="1200" dirty="0">
                          <a:solidFill>
                            <a:schemeClr val="tx2">
                              <a:lumMod val="75000"/>
                            </a:schemeClr>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Ken Sharp</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indent="0">
                        <a:buFont typeface="Wingdings" panose="05000000000000000000" pitchFamily="2" charset="2"/>
                        <a:buNone/>
                      </a:pPr>
                      <a:r>
                        <a:rPr lang="en-US"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Executive Vice President and Chief Financial Officer</a:t>
                      </a: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1" i="0" kern="1200" dirty="0">
                          <a:solidFill>
                            <a:schemeClr val="tx2">
                              <a:lumMod val="75000"/>
                            </a:schemeClr>
                          </a:solidFill>
                          <a:effectLst/>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Shari Wenker</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Senior Vice President and Chief Marketing &amp; Communications Officer</a:t>
                      </a: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3064779899"/>
                  </a:ext>
                </a:extLst>
              </a:tr>
              <a:tr h="574791">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1" i="0" kern="1200" dirty="0">
                          <a:solidFill>
                            <a:schemeClr val="tx2">
                              <a:lumMod val="75000"/>
                            </a:schemeClr>
                          </a:solidFill>
                          <a:effectLst/>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Kristin Slattery</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Vice President and Chief of Staff</a:t>
                      </a: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1" i="0" kern="1200" dirty="0">
                          <a:solidFill>
                            <a:schemeClr val="tx2">
                              <a:lumMod val="75000"/>
                            </a:schemeClr>
                          </a:solidFill>
                          <a:effectLst/>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Chris Drumgoole</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Executive Vice President and Chief Information Officer</a:t>
                      </a: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783832783"/>
                  </a:ext>
                </a:extLst>
              </a:tr>
              <a:tr h="532904">
                <a:tc>
                  <a:txBody>
                    <a:bodyPr/>
                    <a:lstStyle/>
                    <a:p>
                      <a:pPr marL="0" indent="0" algn="l" defTabSz="914400" rtl="0" eaLnBrk="1" latinLnBrk="0" hangingPunct="1">
                        <a:buFont typeface="Wingdings" panose="05000000000000000000" pitchFamily="2" charset="2"/>
                        <a:buNone/>
                      </a:pPr>
                      <a:r>
                        <a:rPr lang="en-IN" sz="1400" b="1" i="0" kern="1200" dirty="0">
                          <a:solidFill>
                            <a:schemeClr val="tx2">
                              <a:lumMod val="75000"/>
                            </a:schemeClr>
                          </a:solidFill>
                          <a:effectLst/>
                          <a:latin typeface="Arial" panose="020B0604020202020204" pitchFamily="34" charset="0"/>
                          <a:ea typeface="+mn-ea"/>
                          <a:cs typeface="Arial" panose="020B0604020202020204" pitchFamily="34" charset="0"/>
                          <a:hlinkClick r:id="rId6">
                            <a:extLst>
                              <a:ext uri="{A12FA001-AC4F-418D-AE19-62706E023703}">
                                <ahyp:hlinkClr xmlns:ahyp="http://schemas.microsoft.com/office/drawing/2018/hyperlinkcolor" val="tx"/>
                              </a:ext>
                            </a:extLst>
                          </a:hlinkClick>
                        </a:rPr>
                        <a:t>Mary Finch</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Executive Vice President and Chief Human Resources Officer</a:t>
                      </a: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algn="l"/>
                      <a:r>
                        <a:rPr lang="en-IN" sz="1400" b="1" i="0" kern="1200" dirty="0">
                          <a:solidFill>
                            <a:schemeClr val="tx2">
                              <a:lumMod val="75000"/>
                            </a:schemeClr>
                          </a:solidFill>
                          <a:effectLst/>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Michael Corcoran</a:t>
                      </a:r>
                      <a:endParaRPr lang="en-IN" sz="1400" b="1" i="0" dirty="0">
                        <a:solidFill>
                          <a:schemeClr val="tx2">
                            <a:lumMod val="75000"/>
                          </a:schemeClr>
                        </a:solidFill>
                        <a:effectLst/>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Executive Vice President and Chief Strategy Officer</a:t>
                      </a: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1258273617"/>
                  </a:ext>
                </a:extLst>
              </a:tr>
              <a:tr h="6892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1" i="0" kern="1200" dirty="0">
                          <a:solidFill>
                            <a:schemeClr val="tx2">
                              <a:lumMod val="75000"/>
                            </a:schemeClr>
                          </a:solidFill>
                          <a:effectLst/>
                          <a:latin typeface="Arial" panose="020B0604020202020204" pitchFamily="34" charset="0"/>
                          <a:ea typeface="+mn-ea"/>
                          <a:cs typeface="Arial" panose="020B0604020202020204" pitchFamily="34" charset="0"/>
                          <a:hlinkClick r:id="rId8">
                            <a:extLst>
                              <a:ext uri="{A12FA001-AC4F-418D-AE19-62706E023703}">
                                <ahyp:hlinkClr xmlns:ahyp="http://schemas.microsoft.com/office/drawing/2018/hyperlinkcolor" val="tx"/>
                              </a:ext>
                            </a:extLst>
                          </a:hlinkClick>
                        </a:rPr>
                        <a:t>Carla Christofferson</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Executive Vice President and Chief Risk Officer</a:t>
                      </a: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1" i="0" kern="1200" dirty="0">
                          <a:solidFill>
                            <a:schemeClr val="tx2">
                              <a:lumMod val="75000"/>
                            </a:schemeClr>
                          </a:solidFill>
                          <a:effectLst/>
                          <a:latin typeface="Arial" panose="020B0604020202020204" pitchFamily="34" charset="0"/>
                          <a:ea typeface="+mn-ea"/>
                          <a:cs typeface="Arial" panose="020B0604020202020204" pitchFamily="34" charset="0"/>
                          <a:hlinkClick r:id="rId9">
                            <a:extLst>
                              <a:ext uri="{A12FA001-AC4F-418D-AE19-62706E023703}">
                                <ahyp:hlinkClr xmlns:ahyp="http://schemas.microsoft.com/office/drawing/2018/hyperlinkcolor" val="tx"/>
                              </a:ext>
                            </a:extLst>
                          </a:hlinkClick>
                        </a:rPr>
                        <a:t>Bill Deckelman</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Executive Vice President, General Counsel</a:t>
                      </a: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2227790160"/>
                  </a:ext>
                </a:extLst>
              </a:tr>
              <a:tr h="575710">
                <a:tc>
                  <a:txBody>
                    <a:bodyPr/>
                    <a:lstStyle/>
                    <a:p>
                      <a:r>
                        <a:rPr lang="en-IN" sz="1400" b="1" i="0" kern="1200" dirty="0">
                          <a:solidFill>
                            <a:schemeClr val="tx2">
                              <a:lumMod val="75000"/>
                            </a:schemeClr>
                          </a:solidFill>
                          <a:effectLst/>
                          <a:latin typeface="Arial" panose="020B0604020202020204" pitchFamily="34" charset="0"/>
                          <a:ea typeface="+mn-ea"/>
                          <a:cs typeface="Arial" panose="020B0604020202020204" pitchFamily="34" charset="0"/>
                          <a:hlinkClick r:id="rId10">
                            <a:extLst>
                              <a:ext uri="{A12FA001-AC4F-418D-AE19-62706E023703}">
                                <ahyp:hlinkClr xmlns:ahyp="http://schemas.microsoft.com/office/drawing/2018/hyperlinkcolor" val="tx"/>
                              </a:ext>
                            </a:extLst>
                          </a:hlinkClick>
                        </a:rPr>
                        <a:t>Tom Pettit</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Vice President and General Manager, Europe, Middle East and Africa</a:t>
                      </a: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1" i="0" kern="1200" dirty="0">
                          <a:solidFill>
                            <a:schemeClr val="tx2">
                              <a:lumMod val="75000"/>
                            </a:schemeClr>
                          </a:solidFill>
                          <a:effectLst/>
                          <a:latin typeface="Arial" panose="020B0604020202020204" pitchFamily="34" charset="0"/>
                          <a:ea typeface="+mn-ea"/>
                          <a:cs typeface="Arial" panose="020B0604020202020204" pitchFamily="34" charset="0"/>
                          <a:hlinkClick r:id="rId11">
                            <a:extLst>
                              <a:ext uri="{A12FA001-AC4F-418D-AE19-62706E023703}">
                                <ahyp:hlinkClr xmlns:ahyp="http://schemas.microsoft.com/office/drawing/2018/hyperlinkcolor" val="tx"/>
                              </a:ext>
                            </a:extLst>
                          </a:hlinkClick>
                        </a:rPr>
                        <a:t>Seelan Nayagam</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Vice President and General Manager, Asia Pacific</a:t>
                      </a: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1292896036"/>
                  </a:ext>
                </a:extLst>
              </a:tr>
              <a:tr h="593614">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1" i="0" kern="1200" dirty="0">
                          <a:solidFill>
                            <a:schemeClr val="tx2">
                              <a:lumMod val="75000"/>
                            </a:schemeClr>
                          </a:solidFill>
                          <a:effectLst/>
                          <a:latin typeface="Arial" panose="020B0604020202020204" pitchFamily="34" charset="0"/>
                          <a:ea typeface="+mn-ea"/>
                          <a:cs typeface="Arial" panose="020B0604020202020204" pitchFamily="34" charset="0"/>
                          <a:hlinkClick r:id="rId12">
                            <a:extLst>
                              <a:ext uri="{A12FA001-AC4F-418D-AE19-62706E023703}">
                                <ahyp:hlinkClr xmlns:ahyp="http://schemas.microsoft.com/office/drawing/2018/hyperlinkcolor" val="tx"/>
                              </a:ext>
                            </a:extLst>
                          </a:hlinkClick>
                        </a:rPr>
                        <a:t>David Swift</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Vice President and General Manager, Americas</a:t>
                      </a: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indent="0" algn="l" defTabSz="914400" rtl="0" eaLnBrk="1" latinLnBrk="0" hangingPunct="1">
                        <a:buFont typeface="Wingdings" panose="05000000000000000000" pitchFamily="2" charset="2"/>
                        <a:buNone/>
                      </a:pPr>
                      <a:r>
                        <a:rPr lang="en-IN" sz="1400" b="1" i="0" kern="1200" dirty="0">
                          <a:solidFill>
                            <a:schemeClr val="tx2">
                              <a:lumMod val="75000"/>
                            </a:schemeClr>
                          </a:solidFill>
                          <a:effectLst/>
                          <a:latin typeface="Arial" panose="020B0604020202020204" pitchFamily="34" charset="0"/>
                          <a:ea typeface="+mn-ea"/>
                          <a:cs typeface="Arial" panose="020B0604020202020204" pitchFamily="34" charset="0"/>
                          <a:hlinkClick r:id="rId13">
                            <a:extLst>
                              <a:ext uri="{A12FA001-AC4F-418D-AE19-62706E023703}">
                                <ahyp:hlinkClr xmlns:ahyp="http://schemas.microsoft.com/office/drawing/2018/hyperlinkcolor" val="tx"/>
                              </a:ext>
                            </a:extLst>
                          </a:hlinkClick>
                        </a:rPr>
                        <a:t>Steve Turpie</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Senior Vice President and General Manager, Europe, Middle East and Africa</a:t>
                      </a:r>
                      <a:endPar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1049965799"/>
                  </a:ext>
                </a:extLst>
              </a:tr>
            </a:tbl>
          </a:graphicData>
        </a:graphic>
      </p:graphicFrame>
    </p:spTree>
    <p:extLst>
      <p:ext uri="{BB962C8B-B14F-4D97-AF65-F5344CB8AC3E}">
        <p14:creationId xmlns:p14="http://schemas.microsoft.com/office/powerpoint/2010/main" val="888116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67BCD-9C0B-4207-8171-DF15C9EA31D0}"/>
              </a:ext>
            </a:extLst>
          </p:cNvPr>
          <p:cNvSpPr>
            <a:spLocks noGrp="1"/>
          </p:cNvSpPr>
          <p:nvPr>
            <p:ph type="title"/>
          </p:nvPr>
        </p:nvSpPr>
        <p:spPr>
          <a:xfrm>
            <a:off x="1323976" y="621096"/>
            <a:ext cx="9905998" cy="495300"/>
          </a:xfrm>
        </p:spPr>
        <p:txBody>
          <a:bodyPr>
            <a:normAutofit/>
          </a:bodyPr>
          <a:lstStyle/>
          <a:p>
            <a:pPr algn="ctr"/>
            <a:r>
              <a:rPr lang="en-IN" sz="2500" b="1" dirty="0">
                <a:solidFill>
                  <a:schemeClr val="bg2">
                    <a:lumMod val="75000"/>
                  </a:schemeClr>
                </a:solidFill>
                <a:latin typeface="Arial" panose="020B0604020202020204" pitchFamily="34" charset="0"/>
                <a:cs typeface="Arial" panose="020B0604020202020204" pitchFamily="34" charset="0"/>
              </a:rPr>
              <a:t>Key Employees Board of Directors: Accenture</a:t>
            </a:r>
          </a:p>
        </p:txBody>
      </p:sp>
      <p:graphicFrame>
        <p:nvGraphicFramePr>
          <p:cNvPr id="31" name="Table 6">
            <a:extLst>
              <a:ext uri="{FF2B5EF4-FFF2-40B4-BE49-F238E27FC236}">
                <a16:creationId xmlns:a16="http://schemas.microsoft.com/office/drawing/2014/main" id="{A40EA749-EDD1-46DA-AED0-5CE114A712A7}"/>
              </a:ext>
            </a:extLst>
          </p:cNvPr>
          <p:cNvGraphicFramePr>
            <a:graphicFrameLocks noGrp="1"/>
          </p:cNvGraphicFramePr>
          <p:nvPr>
            <p:ph idx="1"/>
            <p:extLst>
              <p:ext uri="{D42A27DB-BD31-4B8C-83A1-F6EECF244321}">
                <p14:modId xmlns:p14="http://schemas.microsoft.com/office/powerpoint/2010/main" val="4183369448"/>
              </p:ext>
            </p:extLst>
          </p:nvPr>
        </p:nvGraphicFramePr>
        <p:xfrm>
          <a:off x="1498144" y="1399900"/>
          <a:ext cx="9458324" cy="4677050"/>
        </p:xfrm>
        <a:graphic>
          <a:graphicData uri="http://schemas.openxmlformats.org/drawingml/2006/table">
            <a:tbl>
              <a:tblPr firstRow="1" bandRow="1">
                <a:tableStyleId>{7DF18680-E054-41AD-8BC1-D1AEF772440D}</a:tableStyleId>
              </a:tblPr>
              <a:tblGrid>
                <a:gridCol w="2083787">
                  <a:extLst>
                    <a:ext uri="{9D8B030D-6E8A-4147-A177-3AD203B41FA5}">
                      <a16:colId xmlns:a16="http://schemas.microsoft.com/office/drawing/2014/main" val="408975328"/>
                    </a:ext>
                  </a:extLst>
                </a:gridCol>
                <a:gridCol w="2650255">
                  <a:extLst>
                    <a:ext uri="{9D8B030D-6E8A-4147-A177-3AD203B41FA5}">
                      <a16:colId xmlns:a16="http://schemas.microsoft.com/office/drawing/2014/main" val="1501028650"/>
                    </a:ext>
                  </a:extLst>
                </a:gridCol>
                <a:gridCol w="2433515">
                  <a:extLst>
                    <a:ext uri="{9D8B030D-6E8A-4147-A177-3AD203B41FA5}">
                      <a16:colId xmlns:a16="http://schemas.microsoft.com/office/drawing/2014/main" val="3944637472"/>
                    </a:ext>
                  </a:extLst>
                </a:gridCol>
                <a:gridCol w="2290767">
                  <a:extLst>
                    <a:ext uri="{9D8B030D-6E8A-4147-A177-3AD203B41FA5}">
                      <a16:colId xmlns:a16="http://schemas.microsoft.com/office/drawing/2014/main" val="3686452195"/>
                    </a:ext>
                  </a:extLst>
                </a:gridCol>
              </a:tblGrid>
              <a:tr h="669942">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Name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Job Title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Name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Job Title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extLst>
                  <a:ext uri="{0D108BD9-81ED-4DB2-BD59-A6C34878D82A}">
                    <a16:rowId xmlns:a16="http://schemas.microsoft.com/office/drawing/2014/main" val="513335568"/>
                  </a:ext>
                </a:extLst>
              </a:tr>
              <a:tr h="761074">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Ian C. Read</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indent="0">
                        <a:buFont typeface="Wingdings" panose="05000000000000000000" pitchFamily="2" charset="2"/>
                        <a:buNone/>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Chairman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David L. Herzog</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3064779899"/>
                  </a:ext>
                </a:extLst>
              </a:tr>
              <a:tr h="849387">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1" i="0" kern="1200" dirty="0">
                          <a:solidFill>
                            <a:schemeClr val="tx2">
                              <a:lumMod val="75000"/>
                            </a:schemeClr>
                          </a:solidFill>
                          <a:effectLst/>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Mike Salvino</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President, Chief Executive Officer, 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indent="0" algn="l" defTabSz="914400" rtl="0" eaLnBrk="1" latinLnBrk="0" hangingPunct="1">
                        <a:buFont typeface="Wingdings" panose="05000000000000000000" pitchFamily="2" charset="2"/>
                        <a:buNone/>
                      </a:pPr>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Mary Louise (ML) Krakauer</a:t>
                      </a:r>
                      <a:r>
                        <a:rPr lang="en-IN" sz="1400" b="0" i="0" kern="1200" dirty="0">
                          <a:solidFill>
                            <a:schemeClr val="tx2">
                              <a:lumMod val="75000"/>
                            </a:schemeClr>
                          </a:solidFill>
                          <a:effectLst/>
                          <a:latin typeface="Arial" panose="020B0604020202020204" pitchFamily="34" charset="0"/>
                          <a:ea typeface="+mn-ea"/>
                          <a:cs typeface="Arial" panose="020B0604020202020204" pitchFamily="34" charset="0"/>
                        </a:rPr>
                        <a:t> </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783832783"/>
                  </a:ext>
                </a:extLst>
              </a:tr>
              <a:tr h="710402">
                <a:tc>
                  <a:txBody>
                    <a:bodyPr/>
                    <a:lstStyle/>
                    <a:p>
                      <a:pPr marL="0" indent="0" algn="l" defTabSz="914400" rtl="0" eaLnBrk="1" latinLnBrk="0" hangingPunct="1">
                        <a:buFont typeface="Wingdings" panose="05000000000000000000" pitchFamily="2" charset="2"/>
                        <a:buNone/>
                      </a:pPr>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6">
                            <a:extLst>
                              <a:ext uri="{A12FA001-AC4F-418D-AE19-62706E023703}">
                                <ahyp:hlinkClr xmlns:ahyp="http://schemas.microsoft.com/office/drawing/2018/hyperlinkcolor" val="tx"/>
                              </a:ext>
                            </a:extLst>
                          </a:hlinkClick>
                        </a:rPr>
                        <a:t>Mukesh Aghi</a:t>
                      </a:r>
                      <a:r>
                        <a:rPr lang="en-IN" sz="1400" b="0" i="0" kern="1200" dirty="0">
                          <a:solidFill>
                            <a:schemeClr val="tx2">
                              <a:lumMod val="75000"/>
                            </a:schemeClr>
                          </a:solidFill>
                          <a:effectLst/>
                          <a:latin typeface="Arial" panose="020B0604020202020204" pitchFamily="34" charset="0"/>
                          <a:ea typeface="+mn-ea"/>
                          <a:cs typeface="Arial" panose="020B0604020202020204" pitchFamily="34" charset="0"/>
                        </a:rPr>
                        <a:t> </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indent="0" algn="l" defTabSz="914400" rtl="0" eaLnBrk="1" latinLnBrk="0" hangingPunct="1">
                        <a:buFont typeface="Wingdings" panose="05000000000000000000" pitchFamily="2" charset="2"/>
                        <a:buNone/>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algn="l"/>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Manoj P. Singh</a:t>
                      </a:r>
                      <a:endParaRPr lang="en-IN" sz="1400" b="1" i="0" dirty="0">
                        <a:solidFill>
                          <a:schemeClr val="tx2">
                            <a:lumMod val="75000"/>
                          </a:schemeClr>
                        </a:solidFill>
                        <a:effectLst/>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1258273617"/>
                  </a:ext>
                </a:extLst>
              </a:tr>
              <a:tr h="918779">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8">
                            <a:extLst>
                              <a:ext uri="{A12FA001-AC4F-418D-AE19-62706E023703}">
                                <ahyp:hlinkClr xmlns:ahyp="http://schemas.microsoft.com/office/drawing/2018/hyperlinkcolor" val="tx"/>
                              </a:ext>
                            </a:extLst>
                          </a:hlinkClick>
                        </a:rPr>
                        <a:t>Amy E. Alving</a:t>
                      </a:r>
                      <a:r>
                        <a:rPr lang="en-IN" sz="1400" b="0" i="0" kern="1200" dirty="0">
                          <a:solidFill>
                            <a:schemeClr val="tx2">
                              <a:lumMod val="75000"/>
                            </a:schemeClr>
                          </a:solidFill>
                          <a:effectLst/>
                          <a:latin typeface="Arial" panose="020B0604020202020204" pitchFamily="34" charset="0"/>
                          <a:ea typeface="+mn-ea"/>
                          <a:cs typeface="Arial" panose="020B0604020202020204" pitchFamily="34" charset="0"/>
                        </a:rPr>
                        <a:t> </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9">
                            <a:extLst>
                              <a:ext uri="{A12FA001-AC4F-418D-AE19-62706E023703}">
                                <ahyp:hlinkClr xmlns:ahyp="http://schemas.microsoft.com/office/drawing/2018/hyperlinkcolor" val="tx"/>
                              </a:ext>
                            </a:extLst>
                          </a:hlinkClick>
                        </a:rPr>
                        <a:t>Robert F. Woods</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2227790160"/>
                  </a:ext>
                </a:extLst>
              </a:tr>
              <a:tr h="767466">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10">
                            <a:extLst>
                              <a:ext uri="{A12FA001-AC4F-418D-AE19-62706E023703}">
                                <ahyp:hlinkClr xmlns:ahyp="http://schemas.microsoft.com/office/drawing/2018/hyperlinkcolor" val="tx"/>
                              </a:ext>
                            </a:extLst>
                          </a:hlinkClick>
                        </a:rPr>
                        <a:t>David A. Barnes</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11">
                            <a:extLst>
                              <a:ext uri="{A12FA001-AC4F-418D-AE19-62706E023703}">
                                <ahyp:hlinkClr xmlns:ahyp="http://schemas.microsoft.com/office/drawing/2018/hyperlinkcolor" val="tx"/>
                              </a:ext>
                            </a:extLst>
                          </a:hlinkClick>
                        </a:rPr>
                        <a:t>Raul J. Fernandez</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p>
                      <a:pPr marL="0" indent="0" algn="l" defTabSz="914400" rtl="0" eaLnBrk="1" latinLnBrk="0" hangingPunct="1">
                        <a:buFont typeface="Wingdings" panose="05000000000000000000" pitchFamily="2" charset="2"/>
                        <a:buNone/>
                      </a:pP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1292896036"/>
                  </a:ext>
                </a:extLst>
              </a:tr>
            </a:tbl>
          </a:graphicData>
        </a:graphic>
      </p:graphicFrame>
    </p:spTree>
    <p:extLst>
      <p:ext uri="{BB962C8B-B14F-4D97-AF65-F5344CB8AC3E}">
        <p14:creationId xmlns:p14="http://schemas.microsoft.com/office/powerpoint/2010/main" val="1269721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FC895-1D80-49F1-B44A-C8A78DC771D1}"/>
              </a:ext>
            </a:extLst>
          </p:cNvPr>
          <p:cNvSpPr>
            <a:spLocks noGrp="1"/>
          </p:cNvSpPr>
          <p:nvPr>
            <p:ph type="title"/>
          </p:nvPr>
        </p:nvSpPr>
        <p:spPr>
          <a:xfrm>
            <a:off x="1009651" y="294668"/>
            <a:ext cx="9905998" cy="572107"/>
          </a:xfrm>
        </p:spPr>
        <p:txBody>
          <a:bodyPr>
            <a:normAutofit/>
          </a:bodyPr>
          <a:lstStyle/>
          <a:p>
            <a:pPr algn="ctr"/>
            <a:r>
              <a:rPr lang="en-IN" sz="2500" b="1" dirty="0">
                <a:solidFill>
                  <a:schemeClr val="bg2">
                    <a:lumMod val="75000"/>
                  </a:schemeClr>
                </a:solidFill>
                <a:latin typeface="Arial" panose="020B0604020202020204" pitchFamily="34" charset="0"/>
                <a:cs typeface="Arial" panose="020B0604020202020204" pitchFamily="34" charset="0"/>
              </a:rPr>
              <a:t>Recent deals and developments: Accenture</a:t>
            </a:r>
          </a:p>
        </p:txBody>
      </p:sp>
      <p:graphicFrame>
        <p:nvGraphicFramePr>
          <p:cNvPr id="6" name="Table 4">
            <a:extLst>
              <a:ext uri="{FF2B5EF4-FFF2-40B4-BE49-F238E27FC236}">
                <a16:creationId xmlns:a16="http://schemas.microsoft.com/office/drawing/2014/main" id="{C6EB9A73-C678-4A23-AF0E-76177C4BC723}"/>
              </a:ext>
            </a:extLst>
          </p:cNvPr>
          <p:cNvGraphicFramePr>
            <a:graphicFrameLocks noGrp="1"/>
          </p:cNvGraphicFramePr>
          <p:nvPr>
            <p:extLst>
              <p:ext uri="{D42A27DB-BD31-4B8C-83A1-F6EECF244321}">
                <p14:modId xmlns:p14="http://schemas.microsoft.com/office/powerpoint/2010/main" val="3130857476"/>
              </p:ext>
            </p:extLst>
          </p:nvPr>
        </p:nvGraphicFramePr>
        <p:xfrm>
          <a:off x="1212847" y="1164314"/>
          <a:ext cx="9753599" cy="5221913"/>
        </p:xfrm>
        <a:graphic>
          <a:graphicData uri="http://schemas.openxmlformats.org/drawingml/2006/table">
            <a:tbl>
              <a:tblPr firstRow="1" bandRow="1">
                <a:effectLst>
                  <a:outerShdw blurRad="76200" dir="13500000" sy="23000" kx="1200000" algn="br" rotWithShape="0">
                    <a:prstClr val="black">
                      <a:alpha val="20000"/>
                    </a:prstClr>
                  </a:outerShdw>
                </a:effectLst>
                <a:tableStyleId>{35758FB7-9AC5-4552-8A53-C91805E547FA}</a:tableStyleId>
              </a:tblPr>
              <a:tblGrid>
                <a:gridCol w="1699260">
                  <a:extLst>
                    <a:ext uri="{9D8B030D-6E8A-4147-A177-3AD203B41FA5}">
                      <a16:colId xmlns:a16="http://schemas.microsoft.com/office/drawing/2014/main" val="720434448"/>
                    </a:ext>
                  </a:extLst>
                </a:gridCol>
                <a:gridCol w="8054339">
                  <a:extLst>
                    <a:ext uri="{9D8B030D-6E8A-4147-A177-3AD203B41FA5}">
                      <a16:colId xmlns:a16="http://schemas.microsoft.com/office/drawing/2014/main" val="4021190662"/>
                    </a:ext>
                  </a:extLst>
                </a:gridCol>
              </a:tblGrid>
              <a:tr h="358108">
                <a:tc>
                  <a:txBody>
                    <a:bodyPr/>
                    <a:lstStyle/>
                    <a:p>
                      <a:r>
                        <a:rPr lang="en-IN" sz="1500" dirty="0">
                          <a:solidFill>
                            <a:srgbClr val="002060"/>
                          </a:solidFill>
                          <a:latin typeface="Arial" panose="020B0604020202020204" pitchFamily="34" charset="0"/>
                          <a:cs typeface="Arial" panose="020B0604020202020204" pitchFamily="34" charset="0"/>
                        </a:rPr>
                        <a:t>Date</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tx2">
                        <a:lumMod val="75000"/>
                      </a:schemeClr>
                    </a:solidFill>
                  </a:tcPr>
                </a:tc>
                <a:tc>
                  <a:txBody>
                    <a:bodyPr/>
                    <a:lstStyle/>
                    <a:p>
                      <a:r>
                        <a:rPr lang="en-IN" sz="1500" dirty="0">
                          <a:solidFill>
                            <a:srgbClr val="002060"/>
                          </a:solidFill>
                          <a:latin typeface="Arial" panose="020B0604020202020204" pitchFamily="34" charset="0"/>
                          <a:cs typeface="Arial" panose="020B0604020202020204" pitchFamily="34" charset="0"/>
                        </a:rPr>
                        <a:t>Major Corporate Developments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tx2">
                        <a:lumMod val="75000"/>
                      </a:schemeClr>
                    </a:solidFill>
                  </a:tcPr>
                </a:tc>
                <a:extLst>
                  <a:ext uri="{0D108BD9-81ED-4DB2-BD59-A6C34878D82A}">
                    <a16:rowId xmlns:a16="http://schemas.microsoft.com/office/drawing/2014/main" val="3159036763"/>
                  </a:ext>
                </a:extLst>
              </a:tr>
              <a:tr h="5786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12/16/2020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fontAlgn="base"/>
                      <a:r>
                        <a:rPr lang="en-US"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Generali Group and Accenture Form Joint Venture to Accelerate the Insurer’s Digital Transformation Strategy</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2768382711"/>
                  </a:ext>
                </a:extLst>
              </a:tr>
              <a:tr h="703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12/16/2020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2">
                              <a:lumMod val="75000"/>
                            </a:schemeClr>
                          </a:solidFill>
                          <a:effectLst/>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Accenture Federal Services Wins Contract to Help the Department of the Navy with Organizational Transformation Support to Increase Readiness</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684763834"/>
                  </a:ext>
                </a:extLst>
              </a:tr>
              <a:tr h="6266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12/16/2020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4" tooltip="Accenture and CereProc Introduce and Open Source the World’s First Comprehensive Non-Binary Voice Solution">
                            <a:extLst>
                              <a:ext uri="{A12FA001-AC4F-418D-AE19-62706E023703}">
                                <ahyp:hlinkClr xmlns:ahyp="http://schemas.microsoft.com/office/drawing/2018/hyperlinkcolor" val="tx"/>
                              </a:ext>
                            </a:extLst>
                          </a:hlinkClick>
                        </a:rPr>
                        <a:t>Accenture and CereProc Introduce and Open Source the World’s First Comprehensive Non-Binary Voice Solution</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3783956216"/>
                  </a:ext>
                </a:extLst>
              </a:tr>
              <a:tr h="5219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12/15/2020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5" tooltip="Accenture Makes Strategic Investment in Reactive Technologies">
                            <a:extLst>
                              <a:ext uri="{A12FA001-AC4F-418D-AE19-62706E023703}">
                                <ahyp:hlinkClr xmlns:ahyp="http://schemas.microsoft.com/office/drawing/2018/hyperlinkcolor" val="tx"/>
                              </a:ext>
                            </a:extLst>
                          </a:hlinkClick>
                        </a:rPr>
                        <a:t>Accenture Makes Strategic Investment in Reactive Technologies</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3058614785"/>
                  </a:ext>
                </a:extLst>
              </a:tr>
              <a:tr h="4896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12/03/2020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6" tooltip="Accenture Completes Acquisition of End-to-End Analytics">
                            <a:extLst>
                              <a:ext uri="{A12FA001-AC4F-418D-AE19-62706E023703}">
                                <ahyp:hlinkClr xmlns:ahyp="http://schemas.microsoft.com/office/drawing/2018/hyperlinkcolor" val="tx"/>
                              </a:ext>
                            </a:extLst>
                          </a:hlinkClick>
                        </a:rPr>
                        <a:t>Accenture Completes Acquisition of End-to-End Analytics</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1584903033"/>
                  </a:ext>
                </a:extLst>
              </a:tr>
              <a:tr h="6266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12/02/2020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7" tooltip="Halliburton Teams with Accenture to Accelerate Digital Supply Chain Transformation">
                            <a:extLst>
                              <a:ext uri="{A12FA001-AC4F-418D-AE19-62706E023703}">
                                <ahyp:hlinkClr xmlns:ahyp="http://schemas.microsoft.com/office/drawing/2018/hyperlinkcolor" val="tx"/>
                              </a:ext>
                            </a:extLst>
                          </a:hlinkClick>
                        </a:rPr>
                        <a:t>Halliburton Teams with Accenture to Accelerate Digital Supply Chain Transformation</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560444972"/>
                  </a:ext>
                </a:extLst>
              </a:tr>
              <a:tr h="6900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12/01/2020</a:t>
                      </a:r>
                    </a:p>
                    <a:p>
                      <a:endParaRPr lang="en-IN" sz="1400" dirty="0">
                        <a:solidFill>
                          <a:schemeClr val="tx2">
                            <a:lumMod val="40000"/>
                            <a:lumOff val="60000"/>
                          </a:schemeClr>
                        </a:solidFill>
                        <a:latin typeface="Arial" panose="020B0604020202020204" pitchFamily="34" charset="0"/>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8" tooltip="Inversis and Accenture Sign a Strategic Agreement to Develop Outsourcing Solutions in Investment Services for Financial Firms Throughout Europe">
                            <a:extLst>
                              <a:ext uri="{A12FA001-AC4F-418D-AE19-62706E023703}">
                                <ahyp:hlinkClr xmlns:ahyp="http://schemas.microsoft.com/office/drawing/2018/hyperlinkcolor" val="tx"/>
                              </a:ext>
                            </a:extLst>
                          </a:hlinkClick>
                        </a:rPr>
                        <a:t>Inversis and Accenture Sign a Strategic Agreement to Develop Outsourcing Solutions in Investment Services for Financial Firms Throughout Europe</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3180940600"/>
                  </a:ext>
                </a:extLst>
              </a:tr>
              <a:tr h="6266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12/01/2020</a:t>
                      </a:r>
                    </a:p>
                    <a:p>
                      <a:endParaRPr lang="en-IN" sz="1400" dirty="0">
                        <a:solidFill>
                          <a:schemeClr val="tx2">
                            <a:lumMod val="40000"/>
                            <a:lumOff val="60000"/>
                          </a:schemeClr>
                        </a:solidFill>
                        <a:latin typeface="Arial" panose="020B0604020202020204" pitchFamily="34" charset="0"/>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9" tooltip="CNH Industrial, Accenture and Microsoft Collaborate to Develop Connected Industrial Vehicles">
                            <a:extLst>
                              <a:ext uri="{A12FA001-AC4F-418D-AE19-62706E023703}">
                                <ahyp:hlinkClr xmlns:ahyp="http://schemas.microsoft.com/office/drawing/2018/hyperlinkcolor" val="tx"/>
                              </a:ext>
                            </a:extLst>
                          </a:hlinkClick>
                        </a:rPr>
                        <a:t>CNH Industrial, Accenture and Microsoft Collaborate to Develop Connected Industrial Vehicles</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2188494215"/>
                  </a:ext>
                </a:extLst>
              </a:tr>
            </a:tbl>
          </a:graphicData>
        </a:graphic>
      </p:graphicFrame>
    </p:spTree>
    <p:extLst>
      <p:ext uri="{BB962C8B-B14F-4D97-AF65-F5344CB8AC3E}">
        <p14:creationId xmlns:p14="http://schemas.microsoft.com/office/powerpoint/2010/main" val="2556355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FC895-1D80-49F1-B44A-C8A78DC771D1}"/>
              </a:ext>
            </a:extLst>
          </p:cNvPr>
          <p:cNvSpPr>
            <a:spLocks noGrp="1"/>
          </p:cNvSpPr>
          <p:nvPr>
            <p:ph type="title"/>
          </p:nvPr>
        </p:nvSpPr>
        <p:spPr>
          <a:xfrm>
            <a:off x="1009651" y="294668"/>
            <a:ext cx="9905998" cy="572107"/>
          </a:xfrm>
        </p:spPr>
        <p:txBody>
          <a:bodyPr>
            <a:normAutofit/>
          </a:bodyPr>
          <a:lstStyle/>
          <a:p>
            <a:pPr algn="ctr"/>
            <a:r>
              <a:rPr lang="en-IN" sz="2500" b="1" dirty="0">
                <a:solidFill>
                  <a:schemeClr val="bg2">
                    <a:lumMod val="75000"/>
                  </a:schemeClr>
                </a:solidFill>
                <a:latin typeface="Arial" panose="020B0604020202020204" pitchFamily="34" charset="0"/>
                <a:cs typeface="Arial" panose="020B0604020202020204" pitchFamily="34" charset="0"/>
              </a:rPr>
              <a:t>Recent deals and developments: Accenture</a:t>
            </a:r>
          </a:p>
        </p:txBody>
      </p:sp>
      <p:graphicFrame>
        <p:nvGraphicFramePr>
          <p:cNvPr id="4" name="Table 4">
            <a:extLst>
              <a:ext uri="{FF2B5EF4-FFF2-40B4-BE49-F238E27FC236}">
                <a16:creationId xmlns:a16="http://schemas.microsoft.com/office/drawing/2014/main" id="{905C6019-2C78-49E6-AC16-57E7AB5A7A0D}"/>
              </a:ext>
            </a:extLst>
          </p:cNvPr>
          <p:cNvGraphicFramePr>
            <a:graphicFrameLocks noGrp="1"/>
          </p:cNvGraphicFramePr>
          <p:nvPr>
            <p:extLst>
              <p:ext uri="{D42A27DB-BD31-4B8C-83A1-F6EECF244321}">
                <p14:modId xmlns:p14="http://schemas.microsoft.com/office/powerpoint/2010/main" val="3154220636"/>
              </p:ext>
            </p:extLst>
          </p:nvPr>
        </p:nvGraphicFramePr>
        <p:xfrm>
          <a:off x="1067707" y="1091744"/>
          <a:ext cx="10058399" cy="5181601"/>
        </p:xfrm>
        <a:graphic>
          <a:graphicData uri="http://schemas.openxmlformats.org/drawingml/2006/table">
            <a:tbl>
              <a:tblPr firstRow="1" bandRow="1">
                <a:effectLst>
                  <a:outerShdw blurRad="76200" dir="13500000" sy="23000" kx="1200000" algn="br" rotWithShape="0">
                    <a:prstClr val="black">
                      <a:alpha val="20000"/>
                    </a:prstClr>
                  </a:outerShdw>
                </a:effectLst>
                <a:tableStyleId>{35758FB7-9AC5-4552-8A53-C91805E547FA}</a:tableStyleId>
              </a:tblPr>
              <a:tblGrid>
                <a:gridCol w="1752362">
                  <a:extLst>
                    <a:ext uri="{9D8B030D-6E8A-4147-A177-3AD203B41FA5}">
                      <a16:colId xmlns:a16="http://schemas.microsoft.com/office/drawing/2014/main" val="720434448"/>
                    </a:ext>
                  </a:extLst>
                </a:gridCol>
                <a:gridCol w="8306037">
                  <a:extLst>
                    <a:ext uri="{9D8B030D-6E8A-4147-A177-3AD203B41FA5}">
                      <a16:colId xmlns:a16="http://schemas.microsoft.com/office/drawing/2014/main" val="4021190662"/>
                    </a:ext>
                  </a:extLst>
                </a:gridCol>
              </a:tblGrid>
              <a:tr h="379409">
                <a:tc>
                  <a:txBody>
                    <a:bodyPr/>
                    <a:lstStyle/>
                    <a:p>
                      <a:r>
                        <a:rPr lang="en-IN" sz="1500" dirty="0">
                          <a:solidFill>
                            <a:srgbClr val="002060"/>
                          </a:solidFill>
                          <a:latin typeface="Arial" panose="020B0604020202020204" pitchFamily="34" charset="0"/>
                          <a:cs typeface="Arial" panose="020B0604020202020204" pitchFamily="34" charset="0"/>
                        </a:rPr>
                        <a:t>Date</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tx2">
                        <a:lumMod val="75000"/>
                      </a:schemeClr>
                    </a:solidFill>
                  </a:tcPr>
                </a:tc>
                <a:tc>
                  <a:txBody>
                    <a:bodyPr/>
                    <a:lstStyle/>
                    <a:p>
                      <a:r>
                        <a:rPr lang="en-IN" sz="1500" dirty="0">
                          <a:solidFill>
                            <a:srgbClr val="002060"/>
                          </a:solidFill>
                          <a:latin typeface="Arial" panose="020B0604020202020204" pitchFamily="34" charset="0"/>
                          <a:cs typeface="Arial" panose="020B0604020202020204" pitchFamily="34" charset="0"/>
                        </a:rPr>
                        <a:t>Major Corporate Developments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tx2">
                        <a:lumMod val="75000"/>
                      </a:schemeClr>
                    </a:solidFill>
                  </a:tcPr>
                </a:tc>
                <a:extLst>
                  <a:ext uri="{0D108BD9-81ED-4DB2-BD59-A6C34878D82A}">
                    <a16:rowId xmlns:a16="http://schemas.microsoft.com/office/drawing/2014/main" val="3159036763"/>
                  </a:ext>
                </a:extLst>
              </a:tr>
              <a:tr h="4999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12/01/2020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IN" sz="14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2" tooltip="Accenture Completes Acquisition of OpusLine">
                            <a:extLst>
                              <a:ext uri="{A12FA001-AC4F-418D-AE19-62706E023703}">
                                <ahyp:hlinkClr xmlns:ahyp="http://schemas.microsoft.com/office/drawing/2018/hyperlinkcolor" val="tx"/>
                              </a:ext>
                            </a:extLst>
                          </a:hlinkClick>
                        </a:rPr>
                        <a:t>Accenture Completes Acquisition of OpusLine</a:t>
                      </a:r>
                      <a:endParaRPr lang="en-IN"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2768382711"/>
                  </a:ext>
                </a:extLst>
              </a:tr>
              <a:tr h="5394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11/30/2020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3" tooltip="Accenture Enhances Cloud First Capabilities in Australia and New Zealand with Acquisition of Amazon Web Services and Microsoft Azure Specialist Firm Olikka">
                            <a:extLst>
                              <a:ext uri="{A12FA001-AC4F-418D-AE19-62706E023703}">
                                <ahyp:hlinkClr xmlns:ahyp="http://schemas.microsoft.com/office/drawing/2018/hyperlinkcolor" val="tx"/>
                              </a:ext>
                            </a:extLst>
                          </a:hlinkClick>
                        </a:rPr>
                        <a:t>Accenture Enhances Cloud First Capabilities in Australia and New Zealand with Acquisition of Amazon Web Services and Microsoft Azure Specialist Firm Olikka</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3783956216"/>
                  </a:ext>
                </a:extLst>
              </a:tr>
              <a:tr h="5652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11/20/2020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4" tooltip="Accenture Acquires Arca to Bolster its 5G Network Capabilities">
                            <a:extLst>
                              <a:ext uri="{A12FA001-AC4F-418D-AE19-62706E023703}">
                                <ahyp:hlinkClr xmlns:ahyp="http://schemas.microsoft.com/office/drawing/2018/hyperlinkcolor" val="tx"/>
                              </a:ext>
                            </a:extLst>
                          </a:hlinkClick>
                        </a:rPr>
                        <a:t>Accenture Acquires Arca to Bolster its 5G Network Capabilities</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316285753"/>
                  </a:ext>
                </a:extLst>
              </a:tr>
              <a:tr h="5652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11/13/2020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5" tooltip="Accenture Completes Acquisition of Avenai, Ottawa-based Business and Technology Consultancy">
                            <a:extLst>
                              <a:ext uri="{A12FA001-AC4F-418D-AE19-62706E023703}">
                                <ahyp:hlinkClr xmlns:ahyp="http://schemas.microsoft.com/office/drawing/2018/hyperlinkcolor" val="tx"/>
                              </a:ext>
                            </a:extLst>
                          </a:hlinkClick>
                        </a:rPr>
                        <a:t>Accenture Completes Acquisition of Avenai, Ottawa-based Business and Technology Consultancy</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3058614785"/>
                  </a:ext>
                </a:extLst>
              </a:tr>
              <a:tr h="4366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10/30/2020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6" tooltip="Accenture Completes Acquisition of SALT Solutions">
                            <a:extLst>
                              <a:ext uri="{A12FA001-AC4F-418D-AE19-62706E023703}">
                                <ahyp:hlinkClr xmlns:ahyp="http://schemas.microsoft.com/office/drawing/2018/hyperlinkcolor" val="tx"/>
                              </a:ext>
                            </a:extLst>
                          </a:hlinkClick>
                        </a:rPr>
                        <a:t>Accenture Completes Acquisition of SALT Solutions</a:t>
                      </a:r>
                      <a:endParaRPr lang="en-IN"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1584903033"/>
                  </a:ext>
                </a:extLst>
              </a:tr>
              <a:tr h="6639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10/26/2020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7" tooltip="Accenture Acquires Cloud-Native Provider Enimbos, Bolstering Cloud-First Capabilities in Spain and Portugal">
                            <a:extLst>
                              <a:ext uri="{A12FA001-AC4F-418D-AE19-62706E023703}">
                                <ahyp:hlinkClr xmlns:ahyp="http://schemas.microsoft.com/office/drawing/2018/hyperlinkcolor" val="tx"/>
                              </a:ext>
                            </a:extLst>
                          </a:hlinkClick>
                        </a:rPr>
                        <a:t>Accenture Acquires Cloud-Native Provider Enimbos, Bolstering Cloud-First Capabilities in Spain and Portugal</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560444972"/>
                  </a:ext>
                </a:extLst>
              </a:tr>
              <a:tr h="4980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10/21/2020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8" tooltip="Accenture Completes Acquisition of B2B Sales Firm N3">
                            <a:extLst>
                              <a:ext uri="{A12FA001-AC4F-418D-AE19-62706E023703}">
                                <ahyp:hlinkClr xmlns:ahyp="http://schemas.microsoft.com/office/drawing/2018/hyperlinkcolor" val="tx"/>
                              </a:ext>
                            </a:extLst>
                          </a:hlinkClick>
                        </a:rPr>
                        <a:t>Accenture Completes Acquisition of B2B Sales Firm N3</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3180940600"/>
                  </a:ext>
                </a:extLst>
              </a:tr>
              <a:tr h="4940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10/09/2020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9" tooltip="Accenture Completes Acquisition of Myrtle Consulting Group">
                            <a:extLst>
                              <a:ext uri="{A12FA001-AC4F-418D-AE19-62706E023703}">
                                <ahyp:hlinkClr xmlns:ahyp="http://schemas.microsoft.com/office/drawing/2018/hyperlinkcolor" val="tx"/>
                              </a:ext>
                            </a:extLst>
                          </a:hlinkClick>
                        </a:rPr>
                        <a:t>Accenture Completes Acquisition of Myrtle Consulting Group</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2188494215"/>
                  </a:ext>
                </a:extLst>
              </a:tr>
              <a:tr h="5394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kern="1200" dirty="0">
                          <a:solidFill>
                            <a:schemeClr val="tx2">
                              <a:lumMod val="40000"/>
                              <a:lumOff val="60000"/>
                            </a:schemeClr>
                          </a:solidFill>
                          <a:latin typeface="Arial" panose="020B0604020202020204" pitchFamily="34" charset="0"/>
                          <a:ea typeface="+mn-ea"/>
                          <a:cs typeface="Arial" panose="020B0604020202020204" pitchFamily="34" charset="0"/>
                        </a:rPr>
                        <a:t>10/05/2020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10" tooltip="Accenture Increases Cloud First Capabilities in Australia and New Zealand With Acquisition of SAP Specialist Provider Zag">
                            <a:extLst>
                              <a:ext uri="{A12FA001-AC4F-418D-AE19-62706E023703}">
                                <ahyp:hlinkClr xmlns:ahyp="http://schemas.microsoft.com/office/drawing/2018/hyperlinkcolor" val="tx"/>
                              </a:ext>
                            </a:extLst>
                          </a:hlinkClick>
                        </a:rPr>
                        <a:t>Accenture Increases Cloud First Capabilities in Australia and New Zealand With Acquisition of SAP Specialist Provider Zag</a:t>
                      </a:r>
                      <a:endParaRPr lang="en-US" sz="14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1481691211"/>
                  </a:ext>
                </a:extLst>
              </a:tr>
            </a:tbl>
          </a:graphicData>
        </a:graphic>
      </p:graphicFrame>
    </p:spTree>
    <p:extLst>
      <p:ext uri="{BB962C8B-B14F-4D97-AF65-F5344CB8AC3E}">
        <p14:creationId xmlns:p14="http://schemas.microsoft.com/office/powerpoint/2010/main" val="2670140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9372E-65E2-498C-AEEC-45C698588FA7}"/>
              </a:ext>
            </a:extLst>
          </p:cNvPr>
          <p:cNvSpPr>
            <a:spLocks noGrp="1"/>
          </p:cNvSpPr>
          <p:nvPr>
            <p:ph type="title"/>
          </p:nvPr>
        </p:nvSpPr>
        <p:spPr>
          <a:xfrm>
            <a:off x="2359711" y="390527"/>
            <a:ext cx="7307262" cy="390524"/>
          </a:xfrm>
        </p:spPr>
        <p:txBody>
          <a:bodyPr>
            <a:normAutofit fontScale="90000"/>
          </a:bodyPr>
          <a:lstStyle/>
          <a:p>
            <a:pPr algn="ctr"/>
            <a:r>
              <a:rPr lang="en-IN" sz="2500" b="1" dirty="0">
                <a:solidFill>
                  <a:schemeClr val="bg2">
                    <a:lumMod val="75000"/>
                  </a:schemeClr>
                </a:solidFill>
                <a:latin typeface="Arial" panose="020B0604020202020204" pitchFamily="34" charset="0"/>
                <a:cs typeface="Arial" panose="020B0604020202020204" pitchFamily="34" charset="0"/>
              </a:rPr>
              <a:t>SWOT Analysis: Accenture</a:t>
            </a:r>
          </a:p>
        </p:txBody>
      </p:sp>
      <p:graphicFrame>
        <p:nvGraphicFramePr>
          <p:cNvPr id="8" name="Diagram 7">
            <a:extLst>
              <a:ext uri="{FF2B5EF4-FFF2-40B4-BE49-F238E27FC236}">
                <a16:creationId xmlns:a16="http://schemas.microsoft.com/office/drawing/2014/main" id="{CBDD0D91-9A16-4F88-A155-1DC9407F543B}"/>
              </a:ext>
            </a:extLst>
          </p:cNvPr>
          <p:cNvGraphicFramePr/>
          <p:nvPr>
            <p:extLst>
              <p:ext uri="{D42A27DB-BD31-4B8C-83A1-F6EECF244321}">
                <p14:modId xmlns:p14="http://schemas.microsoft.com/office/powerpoint/2010/main" val="1297338859"/>
              </p:ext>
            </p:extLst>
          </p:nvPr>
        </p:nvGraphicFramePr>
        <p:xfrm>
          <a:off x="1079499" y="926196"/>
          <a:ext cx="9750426" cy="57435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6478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B331A-7C25-4AD8-914C-4E6C9755B3F5}"/>
              </a:ext>
            </a:extLst>
          </p:cNvPr>
          <p:cNvSpPr>
            <a:spLocks noGrp="1"/>
          </p:cNvSpPr>
          <p:nvPr>
            <p:ph type="title"/>
          </p:nvPr>
        </p:nvSpPr>
        <p:spPr>
          <a:xfrm>
            <a:off x="1289582" y="476250"/>
            <a:ext cx="2963104" cy="1524000"/>
          </a:xfrm>
        </p:spPr>
        <p:txBody>
          <a:bodyPr anchor="t">
            <a:normAutofit/>
          </a:bodyPr>
          <a:lstStyle/>
          <a:p>
            <a:r>
              <a:rPr lang="en-IN" sz="2500" b="1" dirty="0">
                <a:solidFill>
                  <a:schemeClr val="bg2">
                    <a:lumMod val="75000"/>
                  </a:schemeClr>
                </a:solidFill>
                <a:latin typeface="Arial" panose="020B0604020202020204" pitchFamily="34" charset="0"/>
              </a:rPr>
              <a:t>COGNIZANT TECHNOLOGY SOLUTIONS CORPORATION</a:t>
            </a:r>
          </a:p>
        </p:txBody>
      </p:sp>
      <p:sp>
        <p:nvSpPr>
          <p:cNvPr id="3" name="Content Placeholder 2">
            <a:extLst>
              <a:ext uri="{FF2B5EF4-FFF2-40B4-BE49-F238E27FC236}">
                <a16:creationId xmlns:a16="http://schemas.microsoft.com/office/drawing/2014/main" id="{144B5AA6-EF03-461D-AA41-90C75438BA12}"/>
              </a:ext>
            </a:extLst>
          </p:cNvPr>
          <p:cNvSpPr>
            <a:spLocks noGrp="1"/>
          </p:cNvSpPr>
          <p:nvPr>
            <p:ph idx="1"/>
          </p:nvPr>
        </p:nvSpPr>
        <p:spPr>
          <a:xfrm>
            <a:off x="5276850" y="476250"/>
            <a:ext cx="5305425" cy="5772150"/>
          </a:xfrm>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marL="0" indent="0" algn="just">
              <a:buNone/>
            </a:pPr>
            <a:r>
              <a:rPr lang="en-US" sz="1600" dirty="0">
                <a:solidFill>
                  <a:schemeClr val="tx2">
                    <a:lumMod val="75000"/>
                  </a:schemeClr>
                </a:solidFill>
                <a:latin typeface="Arial" panose="020B0604020202020204" pitchFamily="34" charset="0"/>
                <a:cs typeface="Arial" panose="020B0604020202020204" pitchFamily="34" charset="0"/>
              </a:rPr>
              <a:t>Cognizant Technology Solutions Corporation (Cognizant) is global professional services company, that offers digital solutions, consulting, application development, systems integration, application testing, application maintenance, infrastructure services and business process services. The company offers its products and services across several industries including healthcare, financial services, retail and consumer good, manufacturing, logistics, energy and utilities, travel and hospitality, technology and communication and media.</a:t>
            </a:r>
          </a:p>
          <a:p>
            <a:pPr marL="0" indent="0" algn="just">
              <a:buNone/>
            </a:pPr>
            <a:r>
              <a:rPr lang="en-US" sz="1600" dirty="0">
                <a:solidFill>
                  <a:schemeClr val="tx2">
                    <a:lumMod val="75000"/>
                  </a:schemeClr>
                </a:solidFill>
                <a:latin typeface="Arial" panose="020B0604020202020204" pitchFamily="34" charset="0"/>
                <a:cs typeface="Arial" panose="020B0604020202020204" pitchFamily="34" charset="0"/>
              </a:rPr>
              <a:t>Cognizant’s services and solutions are organized under four practice areas including Digital Business, Digital Operations, Digital Systems and Technology and Consulting.</a:t>
            </a:r>
          </a:p>
          <a:p>
            <a:pPr marL="0" indent="0" algn="just">
              <a:buNone/>
            </a:pPr>
            <a:r>
              <a:rPr lang="en-US" sz="1600" dirty="0">
                <a:solidFill>
                  <a:schemeClr val="tx2">
                    <a:lumMod val="75000"/>
                  </a:schemeClr>
                </a:solidFill>
                <a:latin typeface="Arial" panose="020B0604020202020204" pitchFamily="34" charset="0"/>
                <a:cs typeface="Arial" panose="020B0604020202020204" pitchFamily="34" charset="0"/>
              </a:rPr>
              <a:t>The company operates its business in 79 cities across 37 countries around the world.</a:t>
            </a:r>
          </a:p>
          <a:p>
            <a:pPr marL="0" indent="0" algn="just">
              <a:buNone/>
            </a:pPr>
            <a:r>
              <a:rPr lang="en-US" sz="1600" dirty="0">
                <a:solidFill>
                  <a:schemeClr val="tx2">
                    <a:lumMod val="75000"/>
                  </a:schemeClr>
                </a:solidFill>
                <a:latin typeface="Arial" panose="020B0604020202020204" pitchFamily="34" charset="0"/>
                <a:cs typeface="Arial" panose="020B0604020202020204" pitchFamily="34" charset="0"/>
              </a:rPr>
              <a:t>Cognizant is headquartered in Teaneck, New Jersey, the United States.</a:t>
            </a:r>
          </a:p>
        </p:txBody>
      </p:sp>
      <p:graphicFrame>
        <p:nvGraphicFramePr>
          <p:cNvPr id="5" name="Table 5">
            <a:extLst>
              <a:ext uri="{FF2B5EF4-FFF2-40B4-BE49-F238E27FC236}">
                <a16:creationId xmlns:a16="http://schemas.microsoft.com/office/drawing/2014/main" id="{02F2179F-CC1C-45D1-8623-C66668F52A62}"/>
              </a:ext>
            </a:extLst>
          </p:cNvPr>
          <p:cNvGraphicFramePr>
            <a:graphicFrameLocks noGrp="1"/>
          </p:cNvGraphicFramePr>
          <p:nvPr>
            <p:extLst>
              <p:ext uri="{D42A27DB-BD31-4B8C-83A1-F6EECF244321}">
                <p14:modId xmlns:p14="http://schemas.microsoft.com/office/powerpoint/2010/main" val="935764602"/>
              </p:ext>
            </p:extLst>
          </p:nvPr>
        </p:nvGraphicFramePr>
        <p:xfrm>
          <a:off x="1032407" y="2257425"/>
          <a:ext cx="3730092" cy="3752049"/>
        </p:xfrm>
        <a:graphic>
          <a:graphicData uri="http://schemas.openxmlformats.org/drawingml/2006/table">
            <a:tbl>
              <a:tblPr firstRow="1" bandRow="1">
                <a:effectLst>
                  <a:outerShdw blurRad="50800" dist="38100" dir="16200000" rotWithShape="0">
                    <a:prstClr val="black">
                      <a:alpha val="40000"/>
                    </a:prstClr>
                  </a:outerShdw>
                </a:effectLst>
                <a:tableStyleId>{8FD4443E-F989-4FC4-A0C8-D5A2AF1F390B}</a:tableStyleId>
              </a:tblPr>
              <a:tblGrid>
                <a:gridCol w="1435870">
                  <a:extLst>
                    <a:ext uri="{9D8B030D-6E8A-4147-A177-3AD203B41FA5}">
                      <a16:colId xmlns:a16="http://schemas.microsoft.com/office/drawing/2014/main" val="2546216788"/>
                    </a:ext>
                  </a:extLst>
                </a:gridCol>
                <a:gridCol w="2294222">
                  <a:extLst>
                    <a:ext uri="{9D8B030D-6E8A-4147-A177-3AD203B41FA5}">
                      <a16:colId xmlns:a16="http://schemas.microsoft.com/office/drawing/2014/main" val="4202169441"/>
                    </a:ext>
                  </a:extLst>
                </a:gridCol>
              </a:tblGrid>
              <a:tr h="34002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b="1" dirty="0">
                          <a:solidFill>
                            <a:schemeClr val="tx2">
                              <a:lumMod val="75000"/>
                            </a:schemeClr>
                          </a:solidFill>
                          <a:effectLst/>
                        </a:rPr>
                        <a:t>Key Facts</a:t>
                      </a:r>
                      <a:endParaRPr lang="en-IN" dirty="0"/>
                    </a:p>
                  </a:txBody>
                  <a:tcPr>
                    <a:lnB w="25400" cmpd="sng">
                      <a:noFill/>
                    </a:lnB>
                    <a:solidFill>
                      <a:schemeClr val="bg2">
                        <a:lumMod val="75000"/>
                      </a:schemeClr>
                    </a:solidFill>
                  </a:tcPr>
                </a:tc>
                <a:tc hMerge="1">
                  <a:txBody>
                    <a:bodyPr/>
                    <a:lstStyle/>
                    <a:p>
                      <a:endParaRPr lang="en-IN" dirty="0"/>
                    </a:p>
                  </a:txBody>
                  <a:tcPr/>
                </a:tc>
                <a:extLst>
                  <a:ext uri="{0D108BD9-81ED-4DB2-BD59-A6C34878D82A}">
                    <a16:rowId xmlns:a16="http://schemas.microsoft.com/office/drawing/2014/main" val="56485647"/>
                  </a:ext>
                </a:extLst>
              </a:tr>
              <a:tr h="765047">
                <a:tc>
                  <a:txBody>
                    <a:bodyPr/>
                    <a:lstStyle/>
                    <a:p>
                      <a:r>
                        <a:rPr lang="en-US" sz="1200" b="1" kern="1200" dirty="0">
                          <a:solidFill>
                            <a:schemeClr val="tx2">
                              <a:lumMod val="75000"/>
                            </a:schemeClr>
                          </a:solidFill>
                          <a:effectLst/>
                          <a:latin typeface="Arial" panose="020B0604020202020204" pitchFamily="34" charset="0"/>
                          <a:ea typeface="+mn-ea"/>
                          <a:cs typeface="Arial" panose="020B0604020202020204" pitchFamily="34" charset="0"/>
                        </a:rPr>
                        <a:t>Headquarters Address</a:t>
                      </a:r>
                      <a:endParaRPr lang="en-IN" sz="1200" b="1" dirty="0">
                        <a:solidFill>
                          <a:schemeClr val="tx2">
                            <a:lumMod val="75000"/>
                          </a:schemeClr>
                        </a:solidFill>
                        <a:latin typeface="Arial" panose="020B0604020202020204" pitchFamily="34" charset="0"/>
                        <a:cs typeface="Arial" panose="020B0604020202020204" pitchFamily="34" charset="0"/>
                      </a:endParaRPr>
                    </a:p>
                  </a:txBody>
                  <a:tcPr anchor="ctr">
                    <a:lnL>
                      <a:noFill/>
                    </a:lnL>
                    <a:lnR>
                      <a:noFill/>
                    </a:lnR>
                    <a:lnT w="25400" cmpd="sng">
                      <a:noFill/>
                    </a:lnT>
                    <a:lnB>
                      <a:noFill/>
                    </a:lnB>
                    <a:lnTlToBr w="12700" cmpd="sng">
                      <a:noFill/>
                      <a:prstDash val="solid"/>
                    </a:lnTlToBr>
                    <a:lnBlToTr w="12700" cmpd="sng">
                      <a:noFill/>
                      <a:prstDash val="solid"/>
                    </a:lnBlToTr>
                  </a:tcPr>
                </a:tc>
                <a:tc>
                  <a:txBody>
                    <a:bodyPr/>
                    <a:lstStyle/>
                    <a:p>
                      <a:r>
                        <a:rPr lang="en-US"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Glenpointe Centre West </a:t>
                      </a:r>
                    </a:p>
                    <a:p>
                      <a:r>
                        <a:rPr lang="en-US"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500 Frank W. Burr Blvd. </a:t>
                      </a:r>
                    </a:p>
                    <a:p>
                      <a:r>
                        <a:rPr lang="en-US"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Teaneck, New Jersey 07666 United States</a:t>
                      </a:r>
                      <a:endParaRPr lang="en-IN" sz="1200" dirty="0">
                        <a:solidFill>
                          <a:schemeClr val="tx2">
                            <a:lumMod val="60000"/>
                            <a:lumOff val="40000"/>
                          </a:schemeClr>
                        </a:solidFill>
                        <a:latin typeface="Arial" panose="020B0604020202020204" pitchFamily="34" charset="0"/>
                        <a:cs typeface="Arial" panose="020B0604020202020204" pitchFamily="34" charset="0"/>
                      </a:endParaRPr>
                    </a:p>
                  </a:txBody>
                  <a:tcPr anchor="ctr">
                    <a:lnL>
                      <a:noFill/>
                    </a:lnL>
                    <a:lnR>
                      <a:noFill/>
                    </a:lnR>
                    <a:lnT w="254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10420229"/>
                  </a:ext>
                </a:extLst>
              </a:tr>
              <a:tr h="366994">
                <a:tc>
                  <a:txBody>
                    <a:bodyPr/>
                    <a:lstStyle/>
                    <a:p>
                      <a:pPr marL="0" algn="l" defTabSz="914400" rtl="0" eaLnBrk="1" latinLnBrk="0" hangingPunct="1"/>
                      <a:r>
                        <a:rPr lang="en-IN" sz="1200" b="1" kern="1200" dirty="0">
                          <a:solidFill>
                            <a:schemeClr val="tx2">
                              <a:lumMod val="75000"/>
                            </a:schemeClr>
                          </a:solidFill>
                          <a:effectLst/>
                          <a:latin typeface="Arial" panose="020B0604020202020204" pitchFamily="34" charset="0"/>
                          <a:ea typeface="+mn-ea"/>
                          <a:cs typeface="Arial" panose="020B0604020202020204" pitchFamily="34" charset="0"/>
                        </a:rPr>
                        <a:t>Telephone</a:t>
                      </a:r>
                    </a:p>
                  </a:txBody>
                  <a:tcPr anchor="ctr">
                    <a:lnL>
                      <a:noFill/>
                    </a:lnL>
                    <a:lnR>
                      <a:noFill/>
                    </a:lnR>
                    <a:lnT>
                      <a:noFill/>
                    </a:lnT>
                    <a:lnB>
                      <a:noFill/>
                    </a:lnB>
                    <a:lnTlToBr w="12700" cmpd="sng">
                      <a:noFill/>
                      <a:prstDash val="solid"/>
                    </a:lnTlToBr>
                    <a:lnBlToTr w="12700" cmpd="sng">
                      <a:noFill/>
                      <a:prstDash val="solid"/>
                    </a:lnBlToTr>
                  </a:tcPr>
                </a:tc>
                <a:tc>
                  <a:txBody>
                    <a:bodyPr/>
                    <a:lstStyle/>
                    <a:p>
                      <a:pPr marL="0" algn="l" defTabSz="914400" rtl="0" eaLnBrk="1" latinLnBrk="0" hangingPunct="1"/>
                      <a:r>
                        <a:rPr lang="en-IN"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+1 201 801 0233</a:t>
                      </a: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06840899"/>
                  </a:ext>
                </a:extLst>
              </a:tr>
              <a:tr h="366994">
                <a:tc>
                  <a:txBody>
                    <a:bodyPr/>
                    <a:lstStyle/>
                    <a:p>
                      <a:r>
                        <a:rPr lang="en-IN" sz="1200" b="1" kern="1200" dirty="0">
                          <a:solidFill>
                            <a:schemeClr val="tx2">
                              <a:lumMod val="75000"/>
                            </a:schemeClr>
                          </a:solidFill>
                          <a:effectLst/>
                          <a:latin typeface="Arial" panose="020B0604020202020204" pitchFamily="34" charset="0"/>
                          <a:ea typeface="+mn-ea"/>
                          <a:cs typeface="Arial" panose="020B0604020202020204" pitchFamily="34" charset="0"/>
                        </a:rPr>
                        <a:t>Website</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IN" sz="1200" dirty="0">
                          <a:solidFill>
                            <a:schemeClr val="tx2">
                              <a:lumMod val="60000"/>
                              <a:lumOff val="4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www.cognizant.com</a:t>
                      </a:r>
                      <a:endParaRPr lang="en-IN" sz="1200" dirty="0">
                        <a:solidFill>
                          <a:schemeClr val="tx2">
                            <a:lumMod val="60000"/>
                            <a:lumOff val="40000"/>
                          </a:schemeClr>
                        </a:solidFill>
                        <a:latin typeface="Arial" panose="020B0604020202020204" pitchFamily="34" charset="0"/>
                        <a:cs typeface="Arial" panose="020B0604020202020204" pitchFamily="34" charset="0"/>
                      </a:endParaRP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21904247"/>
                  </a:ext>
                </a:extLst>
              </a:tr>
              <a:tr h="425026">
                <a:tc>
                  <a:txBody>
                    <a:bodyPr/>
                    <a:lstStyle/>
                    <a:p>
                      <a:r>
                        <a:rPr lang="en-US" sz="1200" b="1" kern="1200" dirty="0">
                          <a:solidFill>
                            <a:schemeClr val="tx2">
                              <a:lumMod val="75000"/>
                            </a:schemeClr>
                          </a:solidFill>
                          <a:effectLst/>
                          <a:latin typeface="Arial" panose="020B0604020202020204" pitchFamily="34" charset="0"/>
                          <a:ea typeface="+mn-ea"/>
                          <a:cs typeface="Arial" panose="020B0604020202020204" pitchFamily="34" charset="0"/>
                        </a:rPr>
                        <a:t>Ticker Symbol: Stock Exchange</a:t>
                      </a:r>
                      <a:endParaRPr lang="en-IN" sz="1200" b="1"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US"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CTSH: Nasdaq</a:t>
                      </a:r>
                      <a:endParaRPr lang="en-IN"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endParaRP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1319541"/>
                  </a:ext>
                </a:extLst>
              </a:tr>
              <a:tr h="425026">
                <a:tc>
                  <a:txBody>
                    <a:bodyPr/>
                    <a:lstStyle/>
                    <a:p>
                      <a:r>
                        <a:rPr lang="en-US" sz="1200" b="1" kern="1200" dirty="0">
                          <a:solidFill>
                            <a:schemeClr val="tx2">
                              <a:lumMod val="75000"/>
                            </a:schemeClr>
                          </a:solidFill>
                          <a:effectLst/>
                          <a:latin typeface="Arial" panose="020B0604020202020204" pitchFamily="34" charset="0"/>
                          <a:ea typeface="+mn-ea"/>
                          <a:cs typeface="Arial" panose="020B0604020202020204" pitchFamily="34" charset="0"/>
                        </a:rPr>
                        <a:t>Number of Employees</a:t>
                      </a:r>
                      <a:endParaRPr lang="en-IN" sz="1200" b="1"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IN"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292,500</a:t>
                      </a: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97060423"/>
                  </a:ext>
                </a:extLst>
              </a:tr>
              <a:tr h="457741">
                <a:tc>
                  <a:txBody>
                    <a:bodyPr/>
                    <a:lstStyle/>
                    <a:p>
                      <a:pPr>
                        <a:spcBef>
                          <a:spcPts val="100"/>
                        </a:spcBef>
                        <a:spcAft>
                          <a:spcPts val="100"/>
                        </a:spcAft>
                      </a:pPr>
                      <a:r>
                        <a:rPr lang="en-US" sz="1200" b="1" kern="1200" dirty="0">
                          <a:solidFill>
                            <a:schemeClr val="tx2">
                              <a:lumMod val="75000"/>
                            </a:schemeClr>
                          </a:solidFill>
                          <a:effectLst/>
                          <a:latin typeface="Arial" panose="020B0604020202020204" pitchFamily="34" charset="0"/>
                          <a:ea typeface="+mn-ea"/>
                          <a:cs typeface="Arial" panose="020B0604020202020204" pitchFamily="34" charset="0"/>
                        </a:rPr>
                        <a:t> Fiscal Year End</a:t>
                      </a:r>
                      <a:endParaRPr lang="en-IN" sz="1200" b="1"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marL="15240" marR="15240" marT="0" marB="0" anchor="ctr">
                    <a:lnL>
                      <a:noFill/>
                    </a:lnL>
                    <a:lnR>
                      <a:noFill/>
                    </a:lnR>
                    <a:lnT>
                      <a:noFill/>
                    </a:lnT>
                    <a:lnB>
                      <a:noFill/>
                    </a:lnB>
                    <a:lnTlToBr w="12700" cmpd="sng">
                      <a:noFill/>
                      <a:prstDash val="solid"/>
                    </a:lnTlToBr>
                    <a:lnBlToTr w="12700" cmpd="sng">
                      <a:noFill/>
                      <a:prstDash val="solid"/>
                    </a:lnBlToTr>
                  </a:tcPr>
                </a:tc>
                <a:tc>
                  <a:txBody>
                    <a:bodyPr/>
                    <a:lstStyle/>
                    <a:p>
                      <a:pPr marL="0" algn="l" defTabSz="914400" rtl="0" eaLnBrk="1" latinLnBrk="0" hangingPunct="1"/>
                      <a:r>
                        <a:rPr lang="en-IN"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December 31, 2019</a:t>
                      </a: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48256158"/>
                  </a:ext>
                </a:extLst>
              </a:tr>
              <a:tr h="425026">
                <a:tc>
                  <a:txBody>
                    <a:bodyPr/>
                    <a:lstStyle/>
                    <a:p>
                      <a:r>
                        <a:rPr lang="en-US" sz="1200" b="1" kern="1200" dirty="0">
                          <a:solidFill>
                            <a:schemeClr val="tx2">
                              <a:lumMod val="75000"/>
                            </a:schemeClr>
                          </a:solidFill>
                          <a:effectLst/>
                          <a:latin typeface="Arial" panose="020B0604020202020204" pitchFamily="34" charset="0"/>
                          <a:ea typeface="+mn-ea"/>
                          <a:cs typeface="Arial" panose="020B0604020202020204" pitchFamily="34" charset="0"/>
                        </a:rPr>
                        <a:t>Revenue (US$ million)</a:t>
                      </a:r>
                      <a:endParaRPr lang="en-IN" sz="1200" b="1"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IN" sz="1200" b="0" i="0" kern="1200" dirty="0">
                          <a:solidFill>
                            <a:schemeClr val="tx2">
                              <a:lumMod val="60000"/>
                              <a:lumOff val="40000"/>
                            </a:schemeClr>
                          </a:solidFill>
                          <a:effectLst/>
                          <a:latin typeface="Arial" panose="020B0604020202020204" pitchFamily="34" charset="0"/>
                          <a:ea typeface="+mn-ea"/>
                          <a:cs typeface="Arial" panose="020B0604020202020204" pitchFamily="34" charset="0"/>
                        </a:rPr>
                        <a:t>16,783</a:t>
                      </a: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91968024"/>
                  </a:ext>
                </a:extLst>
              </a:tr>
            </a:tbl>
          </a:graphicData>
        </a:graphic>
      </p:graphicFrame>
    </p:spTree>
    <p:extLst>
      <p:ext uri="{BB962C8B-B14F-4D97-AF65-F5344CB8AC3E}">
        <p14:creationId xmlns:p14="http://schemas.microsoft.com/office/powerpoint/2010/main" val="546826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6D7E6-6575-402D-9CA5-E4607BA51073}"/>
              </a:ext>
            </a:extLst>
          </p:cNvPr>
          <p:cNvSpPr>
            <a:spLocks noGrp="1"/>
          </p:cNvSpPr>
          <p:nvPr>
            <p:ph type="title"/>
          </p:nvPr>
        </p:nvSpPr>
        <p:spPr>
          <a:xfrm>
            <a:off x="1141414" y="314326"/>
            <a:ext cx="9905998" cy="561974"/>
          </a:xfrm>
        </p:spPr>
        <p:txBody>
          <a:bodyPr>
            <a:normAutofit/>
          </a:bodyPr>
          <a:lstStyle/>
          <a:p>
            <a:pPr algn="ctr"/>
            <a:r>
              <a:rPr lang="en-IN" sz="2800" b="1" dirty="0">
                <a:solidFill>
                  <a:schemeClr val="bg2">
                    <a:lumMod val="75000"/>
                  </a:schemeClr>
                </a:solidFill>
                <a:latin typeface="Arial" panose="020B0604020202020204" pitchFamily="34" charset="0"/>
                <a:cs typeface="Arial" panose="020B0604020202020204" pitchFamily="34" charset="0"/>
              </a:rPr>
              <a:t>Business Segments: Cognizant</a:t>
            </a:r>
            <a:endParaRPr lang="en-IN" sz="2800" b="1" dirty="0">
              <a:solidFill>
                <a:schemeClr val="bg2">
                  <a:lumMod val="75000"/>
                </a:schemeClr>
              </a:solidFill>
              <a:latin typeface="Arial Body"/>
              <a:cs typeface="Arial" panose="020B0604020202020204" pitchFamily="34" charset="0"/>
            </a:endParaRPr>
          </a:p>
        </p:txBody>
      </p:sp>
      <p:graphicFrame>
        <p:nvGraphicFramePr>
          <p:cNvPr id="7" name="Diagram 6">
            <a:extLst>
              <a:ext uri="{FF2B5EF4-FFF2-40B4-BE49-F238E27FC236}">
                <a16:creationId xmlns:a16="http://schemas.microsoft.com/office/drawing/2014/main" id="{1BA104B0-2E7C-4FEA-8324-D3043DFA1671}"/>
              </a:ext>
            </a:extLst>
          </p:cNvPr>
          <p:cNvGraphicFramePr/>
          <p:nvPr>
            <p:extLst>
              <p:ext uri="{D42A27DB-BD31-4B8C-83A1-F6EECF244321}">
                <p14:modId xmlns:p14="http://schemas.microsoft.com/office/powerpoint/2010/main" val="742571479"/>
              </p:ext>
            </p:extLst>
          </p:nvPr>
        </p:nvGraphicFramePr>
        <p:xfrm>
          <a:off x="1741947" y="1265467"/>
          <a:ext cx="8497885" cy="4924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3247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36862-0C09-4410-8CC3-E846F4E0AB7D}"/>
              </a:ext>
            </a:extLst>
          </p:cNvPr>
          <p:cNvSpPr>
            <a:spLocks noGrp="1"/>
          </p:cNvSpPr>
          <p:nvPr>
            <p:ph type="title"/>
          </p:nvPr>
        </p:nvSpPr>
        <p:spPr>
          <a:xfrm>
            <a:off x="1143000" y="222928"/>
            <a:ext cx="9905998" cy="495907"/>
          </a:xfrm>
        </p:spPr>
        <p:txBody>
          <a:bodyPr>
            <a:normAutofit/>
          </a:bodyPr>
          <a:lstStyle/>
          <a:p>
            <a:r>
              <a:rPr lang="en-IN" sz="2500" b="1" dirty="0">
                <a:solidFill>
                  <a:schemeClr val="bg2">
                    <a:lumMod val="75000"/>
                  </a:schemeClr>
                </a:solidFill>
                <a:latin typeface="Arial" panose="020B0604020202020204" pitchFamily="34" charset="0"/>
                <a:cs typeface="Arial" panose="020B0604020202020204" pitchFamily="34" charset="0"/>
              </a:rPr>
              <a:t>Financial Performance: Cognizant</a:t>
            </a:r>
          </a:p>
        </p:txBody>
      </p:sp>
      <p:graphicFrame>
        <p:nvGraphicFramePr>
          <p:cNvPr id="7" name="Content Placeholder 6">
            <a:extLst>
              <a:ext uri="{FF2B5EF4-FFF2-40B4-BE49-F238E27FC236}">
                <a16:creationId xmlns:a16="http://schemas.microsoft.com/office/drawing/2014/main" id="{A500D2F2-08C8-4EB3-AC99-77C2D7CAB12E}"/>
              </a:ext>
            </a:extLst>
          </p:cNvPr>
          <p:cNvGraphicFramePr>
            <a:graphicFrameLocks noGrp="1"/>
          </p:cNvGraphicFramePr>
          <p:nvPr>
            <p:ph sz="half" idx="1"/>
            <p:extLst>
              <p:ext uri="{D42A27DB-BD31-4B8C-83A1-F6EECF244321}">
                <p14:modId xmlns:p14="http://schemas.microsoft.com/office/powerpoint/2010/main" val="733017030"/>
              </p:ext>
            </p:extLst>
          </p:nvPr>
        </p:nvGraphicFramePr>
        <p:xfrm>
          <a:off x="1142998" y="838201"/>
          <a:ext cx="5229225" cy="284797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9">
            <a:extLst>
              <a:ext uri="{FF2B5EF4-FFF2-40B4-BE49-F238E27FC236}">
                <a16:creationId xmlns:a16="http://schemas.microsoft.com/office/drawing/2014/main" id="{C239A0C5-3DC5-44E7-9484-DFAD4B48F715}"/>
              </a:ext>
            </a:extLst>
          </p:cNvPr>
          <p:cNvGraphicFramePr>
            <a:graphicFrameLocks noGrp="1"/>
          </p:cNvGraphicFramePr>
          <p:nvPr>
            <p:ph sz="half" idx="2"/>
            <p:extLst>
              <p:ext uri="{D42A27DB-BD31-4B8C-83A1-F6EECF244321}">
                <p14:modId xmlns:p14="http://schemas.microsoft.com/office/powerpoint/2010/main" val="3646034066"/>
              </p:ext>
            </p:extLst>
          </p:nvPr>
        </p:nvGraphicFramePr>
        <p:xfrm>
          <a:off x="1142998" y="3787097"/>
          <a:ext cx="5229225" cy="2847973"/>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5F90CCB2-ACC6-4F84-950F-47803DE3201A}"/>
              </a:ext>
            </a:extLst>
          </p:cNvPr>
          <p:cNvSpPr txBox="1"/>
          <p:nvPr/>
        </p:nvSpPr>
        <p:spPr>
          <a:xfrm>
            <a:off x="6657976" y="1171576"/>
            <a:ext cx="5000624" cy="5170646"/>
          </a:xfrm>
          <a:prstGeom prst="rect">
            <a:avLst/>
          </a:prstGeom>
          <a:solidFill>
            <a:schemeClr val="bg2">
              <a:lumMod val="75000"/>
            </a:schemeClr>
          </a:solidFill>
          <a:ln>
            <a:solidFill>
              <a:schemeClr val="tx2">
                <a:lumMod val="75000"/>
              </a:schemeClr>
            </a:solidFill>
          </a:ln>
        </p:spPr>
        <p:txBody>
          <a:bodyPr wrap="square" rtlCol="0">
            <a:spAutoFit/>
          </a:bodyPr>
          <a:lstStyle/>
          <a:p>
            <a:pPr marR="0" algn="just" rtl="0"/>
            <a:r>
              <a:rPr lang="en-US" sz="1500" b="0" i="0" u="none" strike="noStrike" baseline="0" dirty="0">
                <a:solidFill>
                  <a:schemeClr val="tx2">
                    <a:lumMod val="75000"/>
                  </a:schemeClr>
                </a:solidFill>
                <a:latin typeface="Arial" panose="020B0604020202020204" pitchFamily="34" charset="0"/>
              </a:rPr>
              <a:t>In fiscal year 2019, Cognizant reported revenue of US$16,783 million with an annual increase of 4.08% over 2018. </a:t>
            </a:r>
          </a:p>
          <a:p>
            <a:pPr marR="0" algn="just" rtl="0"/>
            <a:endParaRPr lang="en-US" sz="1500" dirty="0">
              <a:solidFill>
                <a:schemeClr val="tx2">
                  <a:lumMod val="75000"/>
                </a:schemeClr>
              </a:solidFill>
              <a:latin typeface="Arial" panose="020B0604020202020204" pitchFamily="34" charset="0"/>
            </a:endParaRPr>
          </a:p>
          <a:p>
            <a:pPr marR="0" algn="just" rtl="0"/>
            <a:r>
              <a:rPr lang="en-US" sz="1500" b="0" i="0" u="none" strike="noStrike" baseline="0" dirty="0">
                <a:solidFill>
                  <a:schemeClr val="tx2">
                    <a:lumMod val="75000"/>
                  </a:schemeClr>
                </a:solidFill>
                <a:latin typeface="Arial" panose="020B0604020202020204" pitchFamily="34" charset="0"/>
              </a:rPr>
              <a:t>In 2019, </a:t>
            </a:r>
            <a:r>
              <a:rPr lang="en-US" sz="1500" dirty="0">
                <a:solidFill>
                  <a:schemeClr val="tx2">
                    <a:lumMod val="75000"/>
                  </a:schemeClr>
                </a:solidFill>
                <a:latin typeface="Arial" panose="020B0604020202020204" pitchFamily="34" charset="0"/>
              </a:rPr>
              <a:t>t</a:t>
            </a:r>
            <a:r>
              <a:rPr lang="en-US" sz="1500" b="0" i="0" u="none" strike="noStrike" baseline="0" dirty="0">
                <a:solidFill>
                  <a:schemeClr val="tx2">
                    <a:lumMod val="75000"/>
                  </a:schemeClr>
                </a:solidFill>
                <a:latin typeface="Arial" panose="020B0604020202020204" pitchFamily="34" charset="0"/>
              </a:rPr>
              <a:t>he company’s operating income and net income were  US$2,453</a:t>
            </a:r>
            <a:r>
              <a:rPr lang="en-US" sz="1500" dirty="0">
                <a:solidFill>
                  <a:schemeClr val="tx2">
                    <a:lumMod val="75000"/>
                  </a:schemeClr>
                </a:solidFill>
                <a:latin typeface="Arial" panose="020B0604020202020204" pitchFamily="34" charset="0"/>
              </a:rPr>
              <a:t> </a:t>
            </a:r>
            <a:r>
              <a:rPr lang="en-US" sz="1500" b="0" i="0" u="none" strike="noStrike" baseline="0" dirty="0">
                <a:solidFill>
                  <a:schemeClr val="tx2">
                    <a:lumMod val="75000"/>
                  </a:schemeClr>
                </a:solidFill>
                <a:latin typeface="Arial" panose="020B0604020202020204" pitchFamily="34" charset="0"/>
              </a:rPr>
              <a:t>million and US$1,842 million respectively.</a:t>
            </a:r>
          </a:p>
          <a:p>
            <a:pPr marR="0" algn="just" rtl="0"/>
            <a:endParaRPr lang="en-US" sz="1500" dirty="0">
              <a:solidFill>
                <a:schemeClr val="tx2">
                  <a:lumMod val="75000"/>
                </a:schemeClr>
              </a:solidFill>
              <a:latin typeface="Arial" panose="020B0604020202020204" pitchFamily="34" charset="0"/>
            </a:endParaRPr>
          </a:p>
          <a:p>
            <a:pPr marR="0" algn="just" rtl="0"/>
            <a:r>
              <a:rPr lang="en-US" sz="1500" b="0" i="0" u="none" strike="noStrike" baseline="0" dirty="0">
                <a:solidFill>
                  <a:schemeClr val="tx2">
                    <a:lumMod val="75000"/>
                  </a:schemeClr>
                </a:solidFill>
                <a:latin typeface="Arial" panose="020B0604020202020204" pitchFamily="34" charset="0"/>
              </a:rPr>
              <a:t>Geographically, Cognizant’s </a:t>
            </a:r>
            <a:r>
              <a:rPr lang="en-US" sz="1500" dirty="0">
                <a:solidFill>
                  <a:schemeClr val="tx2">
                    <a:lumMod val="75000"/>
                  </a:schemeClr>
                </a:solidFill>
                <a:latin typeface="Arial" panose="020B0604020202020204" pitchFamily="34" charset="0"/>
              </a:rPr>
              <a:t>business </a:t>
            </a:r>
            <a:r>
              <a:rPr lang="en-US" sz="1500" b="0" i="0" u="none" strike="noStrike" baseline="0" dirty="0">
                <a:solidFill>
                  <a:schemeClr val="tx2">
                    <a:lumMod val="75000"/>
                  </a:schemeClr>
                </a:solidFill>
                <a:latin typeface="Arial" panose="020B0604020202020204" pitchFamily="34" charset="0"/>
              </a:rPr>
              <a:t>operations are segregated under four reportable segments including North America, United Kingdom</a:t>
            </a:r>
            <a:r>
              <a:rPr lang="en-US" sz="1500" dirty="0">
                <a:solidFill>
                  <a:schemeClr val="tx2">
                    <a:lumMod val="75000"/>
                  </a:schemeClr>
                </a:solidFill>
                <a:latin typeface="Arial" panose="020B0604020202020204" pitchFamily="34" charset="0"/>
              </a:rPr>
              <a:t>, Continental </a:t>
            </a:r>
            <a:r>
              <a:rPr lang="en-US" sz="1500" b="0" i="0" u="none" strike="noStrike" baseline="0" dirty="0">
                <a:solidFill>
                  <a:schemeClr val="tx2">
                    <a:lumMod val="75000"/>
                  </a:schemeClr>
                </a:solidFill>
                <a:latin typeface="Arial" panose="020B0604020202020204" pitchFamily="34" charset="0"/>
              </a:rPr>
              <a:t>Europe, and Rest of the world.</a:t>
            </a:r>
          </a:p>
          <a:p>
            <a:pPr marR="0" algn="just" rtl="0"/>
            <a:endParaRPr lang="en-US" sz="1500" dirty="0">
              <a:solidFill>
                <a:schemeClr val="tx2">
                  <a:lumMod val="75000"/>
                </a:schemeClr>
              </a:solidFill>
              <a:latin typeface="Arial" panose="020B0604020202020204" pitchFamily="34" charset="0"/>
            </a:endParaRPr>
          </a:p>
          <a:p>
            <a:pPr marR="0" algn="just" rtl="0"/>
            <a:r>
              <a:rPr lang="en-US" sz="1500" b="0" i="0" u="none" strike="noStrike" baseline="0" dirty="0">
                <a:solidFill>
                  <a:schemeClr val="tx2">
                    <a:lumMod val="75000"/>
                  </a:schemeClr>
                </a:solidFill>
                <a:latin typeface="Arial" panose="020B0604020202020204" pitchFamily="34" charset="0"/>
              </a:rPr>
              <a:t>In 2020, the company generated US$12,726 million revenue from </a:t>
            </a:r>
            <a:r>
              <a:rPr lang="en-US" sz="1500" dirty="0">
                <a:solidFill>
                  <a:schemeClr val="tx2">
                    <a:lumMod val="75000"/>
                  </a:schemeClr>
                </a:solidFill>
                <a:latin typeface="Arial" panose="020B0604020202020204" pitchFamily="34" charset="0"/>
              </a:rPr>
              <a:t>North </a:t>
            </a:r>
            <a:r>
              <a:rPr lang="en-US" sz="1500" b="0" i="0" u="none" strike="noStrike" baseline="0" dirty="0">
                <a:solidFill>
                  <a:schemeClr val="tx2">
                    <a:lumMod val="75000"/>
                  </a:schemeClr>
                </a:solidFill>
                <a:latin typeface="Arial" panose="020B0604020202020204" pitchFamily="34" charset="0"/>
              </a:rPr>
              <a:t>America, contributing 76% of the total revenue. </a:t>
            </a:r>
          </a:p>
          <a:p>
            <a:pPr marR="0" algn="just" rtl="0"/>
            <a:endParaRPr lang="en-US" sz="1500" dirty="0">
              <a:solidFill>
                <a:schemeClr val="tx2">
                  <a:lumMod val="75000"/>
                </a:schemeClr>
              </a:solidFill>
              <a:latin typeface="Arial" panose="020B0604020202020204" pitchFamily="34" charset="0"/>
            </a:endParaRPr>
          </a:p>
          <a:p>
            <a:pPr marR="0" algn="just" rtl="0"/>
            <a:r>
              <a:rPr lang="en-US" sz="1500" b="0" i="0" u="none" strike="noStrike" baseline="0" dirty="0">
                <a:solidFill>
                  <a:schemeClr val="tx2">
                    <a:lumMod val="75000"/>
                  </a:schemeClr>
                </a:solidFill>
                <a:latin typeface="Arial" panose="020B0604020202020204" pitchFamily="34" charset="0"/>
              </a:rPr>
              <a:t>Similarly, it generated revenue of US$1,313 million from the United Kingdom; US$1,691 million from Continental Europe; and US$1,053 million from rest of the world, contributing 8%, 10%, and 6% of the total revenue respectively.</a:t>
            </a:r>
            <a:endParaRPr lang="en-US" sz="1300" b="0" i="0" u="none" strike="noStrike" baseline="0" dirty="0">
              <a:solidFill>
                <a:schemeClr val="bg2">
                  <a:lumMod val="75000"/>
                </a:schemeClr>
              </a:solidFill>
              <a:latin typeface="Arial" panose="020B0604020202020204" pitchFamily="34" charset="0"/>
            </a:endParaRPr>
          </a:p>
        </p:txBody>
      </p:sp>
    </p:spTree>
    <p:extLst>
      <p:ext uri="{BB962C8B-B14F-4D97-AF65-F5344CB8AC3E}">
        <p14:creationId xmlns:p14="http://schemas.microsoft.com/office/powerpoint/2010/main" val="3442300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67BCD-9C0B-4207-8171-DF15C9EA31D0}"/>
              </a:ext>
            </a:extLst>
          </p:cNvPr>
          <p:cNvSpPr>
            <a:spLocks noGrp="1"/>
          </p:cNvSpPr>
          <p:nvPr>
            <p:ph type="title"/>
          </p:nvPr>
        </p:nvSpPr>
        <p:spPr>
          <a:xfrm>
            <a:off x="1185863" y="751924"/>
            <a:ext cx="9905998" cy="495300"/>
          </a:xfrm>
        </p:spPr>
        <p:txBody>
          <a:bodyPr>
            <a:normAutofit/>
          </a:bodyPr>
          <a:lstStyle/>
          <a:p>
            <a:pPr algn="ctr"/>
            <a:r>
              <a:rPr lang="en-IN" sz="2500" b="1" dirty="0">
                <a:solidFill>
                  <a:schemeClr val="bg2">
                    <a:lumMod val="75000"/>
                  </a:schemeClr>
                </a:solidFill>
                <a:latin typeface="Arial" panose="020B0604020202020204" pitchFamily="34" charset="0"/>
                <a:cs typeface="Arial" panose="020B0604020202020204" pitchFamily="34" charset="0"/>
              </a:rPr>
              <a:t>Key Employees Senior Management: Cognizant</a:t>
            </a:r>
          </a:p>
        </p:txBody>
      </p:sp>
      <p:graphicFrame>
        <p:nvGraphicFramePr>
          <p:cNvPr id="6" name="Table 6">
            <a:extLst>
              <a:ext uri="{FF2B5EF4-FFF2-40B4-BE49-F238E27FC236}">
                <a16:creationId xmlns:a16="http://schemas.microsoft.com/office/drawing/2014/main" id="{5D056037-37FE-4996-A14A-CC638B37CC9F}"/>
              </a:ext>
            </a:extLst>
          </p:cNvPr>
          <p:cNvGraphicFramePr>
            <a:graphicFrameLocks noGrp="1"/>
          </p:cNvGraphicFramePr>
          <p:nvPr>
            <p:ph idx="1"/>
            <p:extLst>
              <p:ext uri="{D42A27DB-BD31-4B8C-83A1-F6EECF244321}">
                <p14:modId xmlns:p14="http://schemas.microsoft.com/office/powerpoint/2010/main" val="4145923204"/>
              </p:ext>
            </p:extLst>
          </p:nvPr>
        </p:nvGraphicFramePr>
        <p:xfrm>
          <a:off x="1185863" y="1571073"/>
          <a:ext cx="9820274" cy="4284039"/>
        </p:xfrm>
        <a:graphic>
          <a:graphicData uri="http://schemas.openxmlformats.org/drawingml/2006/table">
            <a:tbl>
              <a:tblPr firstRow="1" bandRow="1">
                <a:tableStyleId>{7DF18680-E054-41AD-8BC1-D1AEF772440D}</a:tableStyleId>
              </a:tblPr>
              <a:tblGrid>
                <a:gridCol w="2085974">
                  <a:extLst>
                    <a:ext uri="{9D8B030D-6E8A-4147-A177-3AD203B41FA5}">
                      <a16:colId xmlns:a16="http://schemas.microsoft.com/office/drawing/2014/main" val="408975328"/>
                    </a:ext>
                  </a:extLst>
                </a:gridCol>
                <a:gridCol w="2981325">
                  <a:extLst>
                    <a:ext uri="{9D8B030D-6E8A-4147-A177-3AD203B41FA5}">
                      <a16:colId xmlns:a16="http://schemas.microsoft.com/office/drawing/2014/main" val="1501028650"/>
                    </a:ext>
                  </a:extLst>
                </a:gridCol>
                <a:gridCol w="1819275">
                  <a:extLst>
                    <a:ext uri="{9D8B030D-6E8A-4147-A177-3AD203B41FA5}">
                      <a16:colId xmlns:a16="http://schemas.microsoft.com/office/drawing/2014/main" val="3944637472"/>
                    </a:ext>
                  </a:extLst>
                </a:gridCol>
                <a:gridCol w="2933700">
                  <a:extLst>
                    <a:ext uri="{9D8B030D-6E8A-4147-A177-3AD203B41FA5}">
                      <a16:colId xmlns:a16="http://schemas.microsoft.com/office/drawing/2014/main" val="3686452195"/>
                    </a:ext>
                  </a:extLst>
                </a:gridCol>
              </a:tblGrid>
              <a:tr h="502553">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Name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Job Title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Name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Job Title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extLst>
                  <a:ext uri="{0D108BD9-81ED-4DB2-BD59-A6C34878D82A}">
                    <a16:rowId xmlns:a16="http://schemas.microsoft.com/office/drawing/2014/main" val="513335568"/>
                  </a:ext>
                </a:extLst>
              </a:tr>
              <a:tr h="570915">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Jan Siegmund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indent="0">
                        <a:buFont typeface="Wingdings" panose="05000000000000000000" pitchFamily="2" charset="2"/>
                        <a:buNone/>
                      </a:pPr>
                      <a:r>
                        <a:rPr lang="en-IN" sz="1500" b="0" i="0" kern="1200" dirty="0">
                          <a:solidFill>
                            <a:schemeClr val="tx2">
                              <a:lumMod val="75000"/>
                            </a:schemeClr>
                          </a:solidFill>
                          <a:effectLst/>
                          <a:latin typeface="Arial" panose="020B0604020202020204" pitchFamily="34" charset="0"/>
                          <a:ea typeface="+mn-ea"/>
                          <a:cs typeface="Arial" panose="020B0604020202020204" pitchFamily="34" charset="0"/>
                        </a:rPr>
                        <a:t>Chief Financial Officer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Malcolm Frank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500" b="0" i="0" kern="1200" dirty="0">
                          <a:solidFill>
                            <a:schemeClr val="tx2">
                              <a:lumMod val="75000"/>
                            </a:schemeClr>
                          </a:solidFill>
                          <a:effectLst/>
                          <a:latin typeface="Arial" panose="020B0604020202020204" pitchFamily="34" charset="0"/>
                          <a:ea typeface="+mn-ea"/>
                          <a:cs typeface="Arial" panose="020B0604020202020204" pitchFamily="34" charset="0"/>
                        </a:rPr>
                        <a:t>President, Cognizant Digital Business</a:t>
                      </a:r>
                      <a:endParaRPr lang="en-IN" sz="15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3064779899"/>
                  </a:ext>
                </a:extLst>
              </a:tr>
              <a:tr h="574791">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Gaurav Chand</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500" b="0" i="0" kern="1200" dirty="0">
                          <a:solidFill>
                            <a:schemeClr val="tx2">
                              <a:lumMod val="75000"/>
                            </a:schemeClr>
                          </a:solidFill>
                          <a:effectLst/>
                          <a:latin typeface="Arial" panose="020B0604020202020204" pitchFamily="34" charset="0"/>
                          <a:ea typeface="+mn-ea"/>
                          <a:cs typeface="Arial" panose="020B0604020202020204" pitchFamily="34" charset="0"/>
                        </a:rPr>
                        <a:t>Chief Marketing Officer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Dharmendra Kumar Sinha (DK)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500" b="0" i="0" kern="1200" dirty="0">
                          <a:solidFill>
                            <a:schemeClr val="tx2">
                              <a:lumMod val="75000"/>
                            </a:schemeClr>
                          </a:solidFill>
                          <a:effectLst/>
                          <a:latin typeface="Arial" panose="020B0604020202020204" pitchFamily="34" charset="0"/>
                          <a:ea typeface="+mn-ea"/>
                          <a:cs typeface="Arial" panose="020B0604020202020204" pitchFamily="34" charset="0"/>
                        </a:rPr>
                        <a:t>President, North America</a:t>
                      </a:r>
                      <a:endParaRPr lang="en-IN" sz="15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783832783"/>
                  </a:ext>
                </a:extLst>
              </a:tr>
              <a:tr h="532904">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6">
                            <a:extLst>
                              <a:ext uri="{A12FA001-AC4F-418D-AE19-62706E023703}">
                                <ahyp:hlinkClr xmlns:ahyp="http://schemas.microsoft.com/office/drawing/2018/hyperlinkcolor" val="tx"/>
                              </a:ext>
                            </a:extLst>
                          </a:hlinkClick>
                        </a:rPr>
                        <a:t>Matthew Friedrich (Matt)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500" b="0" i="0" kern="1200" dirty="0">
                          <a:solidFill>
                            <a:schemeClr val="tx2">
                              <a:lumMod val="75000"/>
                            </a:schemeClr>
                          </a:solidFill>
                          <a:effectLst/>
                          <a:latin typeface="Arial" panose="020B0604020202020204" pitchFamily="34" charset="0"/>
                          <a:ea typeface="+mn-ea"/>
                          <a:cs typeface="Arial" panose="020B0604020202020204" pitchFamily="34" charset="0"/>
                        </a:rPr>
                        <a:t>General Counsel, Chief Corporate Affairs Officer and Secretary</a:t>
                      </a:r>
                      <a:endParaRPr lang="en-IN" sz="15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Anil Cheriyan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500" b="0" i="0" kern="1200" dirty="0">
                          <a:solidFill>
                            <a:schemeClr val="tx2">
                              <a:lumMod val="75000"/>
                            </a:schemeClr>
                          </a:solidFill>
                          <a:effectLst/>
                          <a:latin typeface="Arial" panose="020B0604020202020204" pitchFamily="34" charset="0"/>
                          <a:ea typeface="+mn-ea"/>
                          <a:cs typeface="Arial" panose="020B0604020202020204" pitchFamily="34" charset="0"/>
                        </a:rPr>
                        <a:t>Executive Vice President, Strategy and Technology</a:t>
                      </a:r>
                      <a:endParaRPr lang="en-IN" sz="15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1258273617"/>
                  </a:ext>
                </a:extLst>
              </a:tr>
              <a:tr h="689216">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8">
                            <a:extLst>
                              <a:ext uri="{A12FA001-AC4F-418D-AE19-62706E023703}">
                                <ahyp:hlinkClr xmlns:ahyp="http://schemas.microsoft.com/office/drawing/2018/hyperlinkcolor" val="tx"/>
                              </a:ext>
                            </a:extLst>
                          </a:hlinkClick>
                        </a:rPr>
                        <a:t>Rebecca Schmitt (Becky)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500" b="0" i="0" kern="1200" dirty="0">
                          <a:solidFill>
                            <a:schemeClr val="tx2">
                              <a:lumMod val="75000"/>
                            </a:schemeClr>
                          </a:solidFill>
                          <a:effectLst/>
                          <a:latin typeface="Arial" panose="020B0604020202020204" pitchFamily="34" charset="0"/>
                          <a:ea typeface="+mn-ea"/>
                          <a:cs typeface="Arial" panose="020B0604020202020204" pitchFamily="34" charset="0"/>
                        </a:rPr>
                        <a:t>Chief People Officer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9">
                            <a:extLst>
                              <a:ext uri="{A12FA001-AC4F-418D-AE19-62706E023703}">
                                <ahyp:hlinkClr xmlns:ahyp="http://schemas.microsoft.com/office/drawing/2018/hyperlinkcolor" val="tx"/>
                              </a:ext>
                            </a:extLst>
                          </a:hlinkClick>
                        </a:rPr>
                        <a:t>Rajesh Nambiar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500" b="0" i="0" kern="1200" dirty="0">
                          <a:solidFill>
                            <a:schemeClr val="tx2">
                              <a:lumMod val="75000"/>
                            </a:schemeClr>
                          </a:solidFill>
                          <a:effectLst/>
                          <a:latin typeface="Arial" panose="020B0604020202020204" pitchFamily="34" charset="0"/>
                          <a:ea typeface="+mn-ea"/>
                          <a:cs typeface="Arial" panose="020B0604020202020204" pitchFamily="34" charset="0"/>
                        </a:rPr>
                        <a:t>Executive Vice President and Chairman, Cognizant India</a:t>
                      </a:r>
                      <a:endParaRPr lang="en-IN" sz="15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2227790160"/>
                  </a:ext>
                </a:extLst>
              </a:tr>
              <a:tr h="575710">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10">
                            <a:extLst>
                              <a:ext uri="{A12FA001-AC4F-418D-AE19-62706E023703}">
                                <ahyp:hlinkClr xmlns:ahyp="http://schemas.microsoft.com/office/drawing/2018/hyperlinkcolor" val="tx"/>
                              </a:ext>
                            </a:extLst>
                          </a:hlinkClick>
                        </a:rPr>
                        <a:t>Lawrence Wieser</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500" b="0" i="0" kern="1200" dirty="0">
                          <a:solidFill>
                            <a:schemeClr val="tx2">
                              <a:lumMod val="75000"/>
                            </a:schemeClr>
                          </a:solidFill>
                          <a:effectLst/>
                          <a:latin typeface="Arial" panose="020B0604020202020204" pitchFamily="34" charset="0"/>
                          <a:ea typeface="+mn-ea"/>
                          <a:cs typeface="Arial" panose="020B0604020202020204" pitchFamily="34" charset="0"/>
                        </a:rPr>
                        <a:t>Chief Administrative Officer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11">
                            <a:extLst>
                              <a:ext uri="{A12FA001-AC4F-418D-AE19-62706E023703}">
                                <ahyp:hlinkClr xmlns:ahyp="http://schemas.microsoft.com/office/drawing/2018/hyperlinkcolor" val="tx"/>
                              </a:ext>
                            </a:extLst>
                          </a:hlinkClick>
                        </a:rPr>
                        <a:t>Ursula Morgenstern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500" b="0" i="0" kern="1200" dirty="0">
                          <a:solidFill>
                            <a:schemeClr val="tx2">
                              <a:lumMod val="75000"/>
                            </a:schemeClr>
                          </a:solidFill>
                          <a:effectLst/>
                          <a:latin typeface="Arial" panose="020B0604020202020204" pitchFamily="34" charset="0"/>
                          <a:ea typeface="+mn-ea"/>
                          <a:cs typeface="Arial" panose="020B0604020202020204" pitchFamily="34" charset="0"/>
                        </a:rPr>
                        <a:t>President, Global Growth Markets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1292896036"/>
                  </a:ext>
                </a:extLst>
              </a:tr>
              <a:tr h="593614">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12">
                            <a:extLst>
                              <a:ext uri="{A12FA001-AC4F-418D-AE19-62706E023703}">
                                <ahyp:hlinkClr xmlns:ahyp="http://schemas.microsoft.com/office/drawing/2018/hyperlinkcolor" val="tx"/>
                              </a:ext>
                            </a:extLst>
                          </a:hlinkClick>
                        </a:rPr>
                        <a:t>Andrew Stafford (Andy)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500" b="0" i="0" kern="1200" dirty="0">
                          <a:solidFill>
                            <a:schemeClr val="tx2">
                              <a:lumMod val="75000"/>
                            </a:schemeClr>
                          </a:solidFill>
                          <a:effectLst/>
                          <a:latin typeface="Arial" panose="020B0604020202020204" pitchFamily="34" charset="0"/>
                          <a:ea typeface="+mn-ea"/>
                          <a:cs typeface="Arial" panose="020B0604020202020204" pitchFamily="34" charset="0"/>
                        </a:rPr>
                        <a:t>Head of Global Delivery</a:t>
                      </a:r>
                      <a:endParaRPr lang="en-IN" sz="15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13">
                            <a:extLst>
                              <a:ext uri="{A12FA001-AC4F-418D-AE19-62706E023703}">
                                <ahyp:hlinkClr xmlns:ahyp="http://schemas.microsoft.com/office/drawing/2018/hyperlinkcolor" val="tx"/>
                              </a:ext>
                            </a:extLst>
                          </a:hlinkClick>
                        </a:rPr>
                        <a:t>Gregory Hyttenrauch (Greg)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500" b="0" i="0" kern="1200" dirty="0">
                          <a:solidFill>
                            <a:schemeClr val="tx2">
                              <a:lumMod val="75000"/>
                            </a:schemeClr>
                          </a:solidFill>
                          <a:effectLst/>
                          <a:latin typeface="Arial" panose="020B0604020202020204" pitchFamily="34" charset="0"/>
                          <a:ea typeface="+mn-ea"/>
                          <a:cs typeface="Arial" panose="020B0604020202020204" pitchFamily="34" charset="0"/>
                        </a:rPr>
                        <a:t>President, Cognizant Digital Systems &amp; Technology</a:t>
                      </a:r>
                      <a:endParaRPr lang="en-IN" sz="15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1049965799"/>
                  </a:ext>
                </a:extLst>
              </a:tr>
            </a:tbl>
          </a:graphicData>
        </a:graphic>
      </p:graphicFrame>
    </p:spTree>
    <p:extLst>
      <p:ext uri="{BB962C8B-B14F-4D97-AF65-F5344CB8AC3E}">
        <p14:creationId xmlns:p14="http://schemas.microsoft.com/office/powerpoint/2010/main" val="1847859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67BCD-9C0B-4207-8171-DF15C9EA31D0}"/>
              </a:ext>
            </a:extLst>
          </p:cNvPr>
          <p:cNvSpPr>
            <a:spLocks noGrp="1"/>
          </p:cNvSpPr>
          <p:nvPr>
            <p:ph type="title"/>
          </p:nvPr>
        </p:nvSpPr>
        <p:spPr>
          <a:xfrm>
            <a:off x="1323976" y="621096"/>
            <a:ext cx="9905998" cy="495300"/>
          </a:xfrm>
        </p:spPr>
        <p:txBody>
          <a:bodyPr>
            <a:normAutofit/>
          </a:bodyPr>
          <a:lstStyle/>
          <a:p>
            <a:pPr algn="ctr"/>
            <a:r>
              <a:rPr lang="en-IN" sz="2500" b="1" dirty="0">
                <a:solidFill>
                  <a:schemeClr val="bg2">
                    <a:lumMod val="75000"/>
                  </a:schemeClr>
                </a:solidFill>
                <a:latin typeface="Arial" panose="020B0604020202020204" pitchFamily="34" charset="0"/>
                <a:cs typeface="Arial" panose="020B0604020202020204" pitchFamily="34" charset="0"/>
              </a:rPr>
              <a:t>Key Employees Board of Directors: Cognizant</a:t>
            </a:r>
          </a:p>
        </p:txBody>
      </p:sp>
      <p:graphicFrame>
        <p:nvGraphicFramePr>
          <p:cNvPr id="31" name="Table 6">
            <a:extLst>
              <a:ext uri="{FF2B5EF4-FFF2-40B4-BE49-F238E27FC236}">
                <a16:creationId xmlns:a16="http://schemas.microsoft.com/office/drawing/2014/main" id="{A40EA749-EDD1-46DA-AED0-5CE114A712A7}"/>
              </a:ext>
            </a:extLst>
          </p:cNvPr>
          <p:cNvGraphicFramePr>
            <a:graphicFrameLocks noGrp="1"/>
          </p:cNvGraphicFramePr>
          <p:nvPr>
            <p:ph idx="1"/>
            <p:extLst>
              <p:ext uri="{D42A27DB-BD31-4B8C-83A1-F6EECF244321}">
                <p14:modId xmlns:p14="http://schemas.microsoft.com/office/powerpoint/2010/main" val="3138622422"/>
              </p:ext>
            </p:extLst>
          </p:nvPr>
        </p:nvGraphicFramePr>
        <p:xfrm>
          <a:off x="1686826" y="1457956"/>
          <a:ext cx="9124949" cy="4705624"/>
        </p:xfrm>
        <a:graphic>
          <a:graphicData uri="http://schemas.openxmlformats.org/drawingml/2006/table">
            <a:tbl>
              <a:tblPr firstRow="1" bandRow="1">
                <a:tableStyleId>{7DF18680-E054-41AD-8BC1-D1AEF772440D}</a:tableStyleId>
              </a:tblPr>
              <a:tblGrid>
                <a:gridCol w="2010340">
                  <a:extLst>
                    <a:ext uri="{9D8B030D-6E8A-4147-A177-3AD203B41FA5}">
                      <a16:colId xmlns:a16="http://schemas.microsoft.com/office/drawing/2014/main" val="408975328"/>
                    </a:ext>
                  </a:extLst>
                </a:gridCol>
                <a:gridCol w="2556842">
                  <a:extLst>
                    <a:ext uri="{9D8B030D-6E8A-4147-A177-3AD203B41FA5}">
                      <a16:colId xmlns:a16="http://schemas.microsoft.com/office/drawing/2014/main" val="1501028650"/>
                    </a:ext>
                  </a:extLst>
                </a:gridCol>
                <a:gridCol w="2347742">
                  <a:extLst>
                    <a:ext uri="{9D8B030D-6E8A-4147-A177-3AD203B41FA5}">
                      <a16:colId xmlns:a16="http://schemas.microsoft.com/office/drawing/2014/main" val="3944637472"/>
                    </a:ext>
                  </a:extLst>
                </a:gridCol>
                <a:gridCol w="2210025">
                  <a:extLst>
                    <a:ext uri="{9D8B030D-6E8A-4147-A177-3AD203B41FA5}">
                      <a16:colId xmlns:a16="http://schemas.microsoft.com/office/drawing/2014/main" val="3686452195"/>
                    </a:ext>
                  </a:extLst>
                </a:gridCol>
              </a:tblGrid>
              <a:tr h="579022">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Name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Job Title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Name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tc>
                  <a:txBody>
                    <a:bodyPr/>
                    <a:lstStyle/>
                    <a:p>
                      <a:pPr algn="ctr">
                        <a:spcBef>
                          <a:spcPts val="100"/>
                        </a:spcBef>
                        <a:spcAft>
                          <a:spcPts val="100"/>
                        </a:spcAft>
                      </a:pPr>
                      <a:r>
                        <a:rPr lang="en-US"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rPr>
                        <a:t>Job Title</a:t>
                      </a:r>
                      <a:endParaRPr lang="en-IN" sz="1500" b="1" dirty="0">
                        <a:solidFill>
                          <a:schemeClr val="bg2">
                            <a:lumMod val="75000"/>
                          </a:schemeClr>
                        </a:solidFill>
                        <a:effectLst/>
                        <a:latin typeface="Arial" panose="020B0604020202020204" pitchFamily="34" charset="0"/>
                        <a:ea typeface="Arial" panose="020B0604020202020204" pitchFamily="34" charset="0"/>
                        <a:cs typeface="Times New Roman" panose="02020603050405020304" pitchFamily="18" charset="0"/>
                      </a:endParaRPr>
                    </a:p>
                  </a:txBody>
                  <a:tcPr marL="15240" marR="1524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cross"/>
                      <a:lightRig rig="flood" dir="t"/>
                    </a:cell3D>
                    <a:solidFill>
                      <a:schemeClr val="tx2">
                        <a:lumMod val="75000"/>
                      </a:schemeClr>
                    </a:solidFill>
                  </a:tcPr>
                </a:tc>
                <a:extLst>
                  <a:ext uri="{0D108BD9-81ED-4DB2-BD59-A6C34878D82A}">
                    <a16:rowId xmlns:a16="http://schemas.microsoft.com/office/drawing/2014/main" val="513335568"/>
                  </a:ext>
                </a:extLst>
              </a:tr>
              <a:tr h="657786">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Michael Patsalos-Fox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indent="0">
                        <a:buFont typeface="Wingdings" panose="05000000000000000000" pitchFamily="2" charset="2"/>
                        <a:buNone/>
                      </a:pPr>
                      <a:r>
                        <a:rPr lang="en-IN" sz="1500" b="0" i="0" kern="1200" dirty="0">
                          <a:solidFill>
                            <a:schemeClr val="tx2">
                              <a:lumMod val="75000"/>
                            </a:schemeClr>
                          </a:solidFill>
                          <a:effectLst/>
                          <a:latin typeface="Arial" panose="020B0604020202020204" pitchFamily="34" charset="0"/>
                          <a:ea typeface="+mn-ea"/>
                          <a:cs typeface="Arial" panose="020B0604020202020204" pitchFamily="34" charset="0"/>
                        </a:rPr>
                        <a:t>Chairman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Archana (Archie) Deskus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500" b="0" i="0" kern="1200" dirty="0">
                          <a:solidFill>
                            <a:schemeClr val="tx2">
                              <a:lumMod val="75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3064779899"/>
                  </a:ext>
                </a:extLst>
              </a:tr>
              <a:tr h="734114">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400" b="1" i="0" u="none" strike="noStrike" kern="1200">
                          <a:solidFill>
                            <a:schemeClr val="tx2">
                              <a:lumMod val="75000"/>
                            </a:schemeClr>
                          </a:solidFill>
                          <a:effectLst/>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Brian </a:t>
                      </a:r>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Humphries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500" b="0" i="0" kern="1200" dirty="0">
                          <a:solidFill>
                            <a:schemeClr val="tx2">
                              <a:lumMod val="75000"/>
                            </a:schemeClr>
                          </a:solidFill>
                          <a:effectLst/>
                          <a:latin typeface="Arial" panose="020B0604020202020204" pitchFamily="34" charset="0"/>
                          <a:ea typeface="+mn-ea"/>
                          <a:cs typeface="Arial" panose="020B0604020202020204" pitchFamily="34" charset="0"/>
                        </a:rPr>
                        <a:t>Chief Executive Officer, 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John M. Dineen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500" b="0" i="0" kern="1200" dirty="0">
                          <a:solidFill>
                            <a:schemeClr val="tx2">
                              <a:lumMod val="75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783832783"/>
                  </a:ext>
                </a:extLst>
              </a:tr>
              <a:tr h="613991">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6">
                            <a:extLst>
                              <a:ext uri="{A12FA001-AC4F-418D-AE19-62706E023703}">
                                <ahyp:hlinkClr xmlns:ahyp="http://schemas.microsoft.com/office/drawing/2018/hyperlinkcolor" val="tx"/>
                              </a:ext>
                            </a:extLst>
                          </a:hlinkClick>
                        </a:rPr>
                        <a:t>Zein Abdalla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indent="0" algn="l" defTabSz="914400" rtl="0" eaLnBrk="1" latinLnBrk="0" hangingPunct="1">
                        <a:buFont typeface="Wingdings" panose="05000000000000000000" pitchFamily="2" charset="2"/>
                        <a:buNone/>
                      </a:pPr>
                      <a:r>
                        <a:rPr lang="en-IN" sz="1500" b="0" i="0" kern="1200" dirty="0">
                          <a:solidFill>
                            <a:schemeClr val="tx2">
                              <a:lumMod val="75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John N. Fox Jr.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500" b="0" i="0" kern="1200" dirty="0">
                          <a:solidFill>
                            <a:schemeClr val="tx2">
                              <a:lumMod val="75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1258273617"/>
                  </a:ext>
                </a:extLst>
              </a:tr>
              <a:tr h="794089">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8">
                            <a:extLst>
                              <a:ext uri="{A12FA001-AC4F-418D-AE19-62706E023703}">
                                <ahyp:hlinkClr xmlns:ahyp="http://schemas.microsoft.com/office/drawing/2018/hyperlinkcolor" val="tx"/>
                              </a:ext>
                            </a:extLst>
                          </a:hlinkClick>
                        </a:rPr>
                        <a:t>Vinita Bali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500" b="0" i="0" kern="1200" dirty="0">
                          <a:solidFill>
                            <a:schemeClr val="tx2">
                              <a:lumMod val="75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9">
                            <a:extLst>
                              <a:ext uri="{A12FA001-AC4F-418D-AE19-62706E023703}">
                                <ahyp:hlinkClr xmlns:ahyp="http://schemas.microsoft.com/office/drawing/2018/hyperlinkcolor" val="tx"/>
                              </a:ext>
                            </a:extLst>
                          </a:hlinkClick>
                        </a:rPr>
                        <a:t>Leo S. Mackay Jr.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500" b="0" i="0" kern="1200" dirty="0">
                          <a:solidFill>
                            <a:schemeClr val="tx2">
                              <a:lumMod val="75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2227790160"/>
                  </a:ext>
                </a:extLst>
              </a:tr>
              <a:tr h="663311">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10">
                            <a:extLst>
                              <a:ext uri="{A12FA001-AC4F-418D-AE19-62706E023703}">
                                <ahyp:hlinkClr xmlns:ahyp="http://schemas.microsoft.com/office/drawing/2018/hyperlinkcolor" val="tx"/>
                              </a:ext>
                            </a:extLst>
                          </a:hlinkClick>
                        </a:rPr>
                        <a:t>Maureen Breakiron-Evans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500" b="0" i="0" kern="1200" dirty="0">
                          <a:solidFill>
                            <a:schemeClr val="tx2">
                              <a:lumMod val="75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11">
                            <a:extLst>
                              <a:ext uri="{A12FA001-AC4F-418D-AE19-62706E023703}">
                                <ahyp:hlinkClr xmlns:ahyp="http://schemas.microsoft.com/office/drawing/2018/hyperlinkcolor" val="tx"/>
                              </a:ext>
                            </a:extLst>
                          </a:hlinkClick>
                        </a:rPr>
                        <a:t>Joseph M. </a:t>
                      </a:r>
                      <a:r>
                        <a:rPr lang="en-IN" sz="1400" b="1" i="0" u="none" strike="noStrike" kern="1200" dirty="0" err="1">
                          <a:solidFill>
                            <a:schemeClr val="tx2">
                              <a:lumMod val="75000"/>
                            </a:schemeClr>
                          </a:solidFill>
                          <a:effectLst/>
                          <a:latin typeface="Arial" panose="020B0604020202020204" pitchFamily="34" charset="0"/>
                          <a:ea typeface="+mn-ea"/>
                          <a:cs typeface="Arial" panose="020B0604020202020204" pitchFamily="34" charset="0"/>
                          <a:hlinkClick r:id="rId11">
                            <a:extLst>
                              <a:ext uri="{A12FA001-AC4F-418D-AE19-62706E023703}">
                                <ahyp:hlinkClr xmlns:ahyp="http://schemas.microsoft.com/office/drawing/2018/hyperlinkcolor" val="tx"/>
                              </a:ext>
                            </a:extLst>
                          </a:hlinkClick>
                        </a:rPr>
                        <a:t>Velli</a:t>
                      </a:r>
                      <a:endParaRPr lang="en-IN" sz="1400" b="1"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500" b="0" i="0" kern="1200" dirty="0">
                          <a:solidFill>
                            <a:schemeClr val="tx2">
                              <a:lumMod val="75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1292896036"/>
                  </a:ext>
                </a:extLst>
              </a:tr>
              <a:tr h="6633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12">
                            <a:extLst>
                              <a:ext uri="{A12FA001-AC4F-418D-AE19-62706E023703}">
                                <ahyp:hlinkClr xmlns:ahyp="http://schemas.microsoft.com/office/drawing/2018/hyperlinkcolor" val="tx"/>
                              </a:ext>
                            </a:extLst>
                          </a:hlinkClick>
                        </a:rPr>
                        <a:t>Sandra S. </a:t>
                      </a:r>
                      <a:r>
                        <a:rPr lang="en-IN" sz="1400" b="1" i="0" u="none" strike="noStrike" kern="1200" dirty="0" err="1">
                          <a:solidFill>
                            <a:schemeClr val="tx2">
                              <a:lumMod val="75000"/>
                            </a:schemeClr>
                          </a:solidFill>
                          <a:effectLst/>
                          <a:latin typeface="Arial" panose="020B0604020202020204" pitchFamily="34" charset="0"/>
                          <a:ea typeface="+mn-ea"/>
                          <a:cs typeface="Arial" panose="020B0604020202020204" pitchFamily="34" charset="0"/>
                          <a:hlinkClick r:id="rId12">
                            <a:extLst>
                              <a:ext uri="{A12FA001-AC4F-418D-AE19-62706E023703}">
                                <ahyp:hlinkClr xmlns:ahyp="http://schemas.microsoft.com/office/drawing/2018/hyperlinkcolor" val="tx"/>
                              </a:ext>
                            </a:extLst>
                          </a:hlinkClick>
                        </a:rPr>
                        <a:t>Wijnberg</a:t>
                      </a:r>
                      <a:endParaRPr lang="en-IN" sz="1400" b="1"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10">
                          <a:extLst>
                            <a:ext uri="{A12FA001-AC4F-418D-AE19-62706E023703}">
                              <ahyp:hlinkClr xmlns:ahyp="http://schemas.microsoft.com/office/drawing/2018/hyperlinkcolor" val="tx"/>
                            </a:ext>
                          </a:extLst>
                        </a:hlinkClick>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IN" sz="1500" b="0" i="0" kern="1200" dirty="0">
                          <a:solidFill>
                            <a:schemeClr val="tx2">
                              <a:lumMod val="75000"/>
                            </a:schemeClr>
                          </a:solidFill>
                          <a:effectLst/>
                          <a:latin typeface="Arial" panose="020B0604020202020204" pitchFamily="34" charset="0"/>
                          <a:ea typeface="+mn-ea"/>
                          <a:cs typeface="Arial" panose="020B0604020202020204" pitchFamily="34" charset="0"/>
                        </a:rPr>
                        <a:t>Director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indent="0" algn="l" defTabSz="914400" rtl="0" eaLnBrk="1" latinLnBrk="0" hangingPunct="1">
                        <a:buFont typeface="Wingdings" panose="05000000000000000000" pitchFamily="2" charset="2"/>
                        <a:buNone/>
                      </a:pPr>
                      <a:r>
                        <a:rPr lang="en-IN" sz="1400" b="1" i="0" kern="1200" dirty="0">
                          <a:solidFill>
                            <a:schemeClr val="tx2">
                              <a:lumMod val="75000"/>
                            </a:schemeClr>
                          </a:solidFill>
                          <a:effectLst/>
                          <a:latin typeface="Arial" panose="020B0604020202020204" pitchFamily="34" charset="0"/>
                          <a:ea typeface="+mn-ea"/>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tc>
                  <a:txBody>
                    <a:bodyPr/>
                    <a:lstStyle/>
                    <a:p>
                      <a:pPr marL="0" indent="0" algn="l" defTabSz="914400" rtl="0" eaLnBrk="1" latinLnBrk="0" hangingPunct="1">
                        <a:buFont typeface="Wingdings" panose="05000000000000000000" pitchFamily="2" charset="2"/>
                        <a:buNone/>
                      </a:pPr>
                      <a:r>
                        <a:rPr lang="en-IN" sz="1500" b="0" i="0" kern="1200" dirty="0">
                          <a:solidFill>
                            <a:schemeClr val="tx2">
                              <a:lumMod val="75000"/>
                            </a:schemeClr>
                          </a:solidFill>
                          <a:effectLst/>
                          <a:latin typeface="Arial" panose="020B0604020202020204" pitchFamily="34" charset="0"/>
                          <a:ea typeface="+mn-ea"/>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cross"/>
                      <a:lightRig rig="flood" dir="t"/>
                    </a:cell3D>
                    <a:solidFill>
                      <a:schemeClr val="accent5">
                        <a:lumMod val="75000"/>
                      </a:schemeClr>
                    </a:solidFill>
                  </a:tcPr>
                </a:tc>
                <a:extLst>
                  <a:ext uri="{0D108BD9-81ED-4DB2-BD59-A6C34878D82A}">
                    <a16:rowId xmlns:a16="http://schemas.microsoft.com/office/drawing/2014/main" val="107834700"/>
                  </a:ext>
                </a:extLst>
              </a:tr>
            </a:tbl>
          </a:graphicData>
        </a:graphic>
      </p:graphicFrame>
    </p:spTree>
    <p:extLst>
      <p:ext uri="{BB962C8B-B14F-4D97-AF65-F5344CB8AC3E}">
        <p14:creationId xmlns:p14="http://schemas.microsoft.com/office/powerpoint/2010/main" val="1570357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FC895-1D80-49F1-B44A-C8A78DC771D1}"/>
              </a:ext>
            </a:extLst>
          </p:cNvPr>
          <p:cNvSpPr>
            <a:spLocks noGrp="1"/>
          </p:cNvSpPr>
          <p:nvPr>
            <p:ph type="title"/>
          </p:nvPr>
        </p:nvSpPr>
        <p:spPr>
          <a:xfrm>
            <a:off x="1096735" y="744606"/>
            <a:ext cx="9905998" cy="572107"/>
          </a:xfrm>
        </p:spPr>
        <p:txBody>
          <a:bodyPr>
            <a:normAutofit/>
          </a:bodyPr>
          <a:lstStyle/>
          <a:p>
            <a:pPr algn="ctr"/>
            <a:r>
              <a:rPr lang="en-IN" sz="2500" b="1" dirty="0">
                <a:solidFill>
                  <a:schemeClr val="bg2">
                    <a:lumMod val="75000"/>
                  </a:schemeClr>
                </a:solidFill>
                <a:latin typeface="Arial" panose="020B0604020202020204" pitchFamily="34" charset="0"/>
                <a:cs typeface="Arial" panose="020B0604020202020204" pitchFamily="34" charset="0"/>
              </a:rPr>
              <a:t>Recent deals and developments: Cognizant</a:t>
            </a:r>
          </a:p>
        </p:txBody>
      </p:sp>
      <p:graphicFrame>
        <p:nvGraphicFramePr>
          <p:cNvPr id="4" name="Table 4">
            <a:extLst>
              <a:ext uri="{FF2B5EF4-FFF2-40B4-BE49-F238E27FC236}">
                <a16:creationId xmlns:a16="http://schemas.microsoft.com/office/drawing/2014/main" id="{905C6019-2C78-49E6-AC16-57E7AB5A7A0D}"/>
              </a:ext>
            </a:extLst>
          </p:cNvPr>
          <p:cNvGraphicFramePr>
            <a:graphicFrameLocks noGrp="1"/>
          </p:cNvGraphicFramePr>
          <p:nvPr>
            <p:extLst>
              <p:ext uri="{D42A27DB-BD31-4B8C-83A1-F6EECF244321}">
                <p14:modId xmlns:p14="http://schemas.microsoft.com/office/powerpoint/2010/main" val="2827752392"/>
              </p:ext>
            </p:extLst>
          </p:nvPr>
        </p:nvGraphicFramePr>
        <p:xfrm>
          <a:off x="1129392" y="1493092"/>
          <a:ext cx="9905998" cy="4458865"/>
        </p:xfrm>
        <a:graphic>
          <a:graphicData uri="http://schemas.openxmlformats.org/drawingml/2006/table">
            <a:tbl>
              <a:tblPr firstRow="1" bandRow="1">
                <a:effectLst>
                  <a:outerShdw blurRad="76200" dir="13500000" sy="23000" kx="1200000" algn="br" rotWithShape="0">
                    <a:prstClr val="black">
                      <a:alpha val="20000"/>
                    </a:prstClr>
                  </a:outerShdw>
                </a:effectLst>
                <a:tableStyleId>{35758FB7-9AC5-4552-8A53-C91805E547FA}</a:tableStyleId>
              </a:tblPr>
              <a:tblGrid>
                <a:gridCol w="1725811">
                  <a:extLst>
                    <a:ext uri="{9D8B030D-6E8A-4147-A177-3AD203B41FA5}">
                      <a16:colId xmlns:a16="http://schemas.microsoft.com/office/drawing/2014/main" val="720434448"/>
                    </a:ext>
                  </a:extLst>
                </a:gridCol>
                <a:gridCol w="8180187">
                  <a:extLst>
                    <a:ext uri="{9D8B030D-6E8A-4147-A177-3AD203B41FA5}">
                      <a16:colId xmlns:a16="http://schemas.microsoft.com/office/drawing/2014/main" val="4021190662"/>
                    </a:ext>
                  </a:extLst>
                </a:gridCol>
              </a:tblGrid>
              <a:tr h="497174">
                <a:tc>
                  <a:txBody>
                    <a:bodyPr/>
                    <a:lstStyle/>
                    <a:p>
                      <a:r>
                        <a:rPr lang="en-IN" sz="1500" dirty="0">
                          <a:solidFill>
                            <a:srgbClr val="002060"/>
                          </a:solidFill>
                          <a:latin typeface="Arial" panose="020B0604020202020204" pitchFamily="34" charset="0"/>
                          <a:cs typeface="Arial" panose="020B0604020202020204" pitchFamily="34" charset="0"/>
                        </a:rPr>
                        <a:t>Date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tx2">
                        <a:lumMod val="75000"/>
                      </a:schemeClr>
                    </a:solidFill>
                  </a:tcPr>
                </a:tc>
                <a:tc>
                  <a:txBody>
                    <a:bodyPr/>
                    <a:lstStyle/>
                    <a:p>
                      <a:r>
                        <a:rPr lang="en-IN" sz="1500" dirty="0">
                          <a:solidFill>
                            <a:srgbClr val="002060"/>
                          </a:solidFill>
                          <a:latin typeface="Arial" panose="020B0604020202020204" pitchFamily="34" charset="0"/>
                          <a:cs typeface="Arial" panose="020B0604020202020204" pitchFamily="34" charset="0"/>
                        </a:rPr>
                        <a:t>Major Corporate Developments</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tx2">
                        <a:lumMod val="75000"/>
                      </a:schemeClr>
                    </a:solidFill>
                  </a:tcPr>
                </a:tc>
                <a:extLst>
                  <a:ext uri="{0D108BD9-81ED-4DB2-BD59-A6C34878D82A}">
                    <a16:rowId xmlns:a16="http://schemas.microsoft.com/office/drawing/2014/main" val="3159036763"/>
                  </a:ext>
                </a:extLst>
              </a:tr>
              <a:tr h="6704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500" b="0" kern="1200" dirty="0">
                          <a:solidFill>
                            <a:schemeClr val="tx2">
                              <a:lumMod val="75000"/>
                            </a:schemeClr>
                          </a:solidFill>
                          <a:latin typeface="Arial" panose="020B0604020202020204" pitchFamily="34" charset="0"/>
                          <a:ea typeface="+mn-ea"/>
                          <a:cs typeface="Arial" panose="020B0604020202020204" pitchFamily="34" charset="0"/>
                        </a:rPr>
                        <a:t>12/21/2020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fontAlgn="base"/>
                      <a:r>
                        <a:rPr lang="en-US" sz="15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Cognizant Acquires Inawisdom, an Artificial Intelligence and Machine Learning Services Expert</a:t>
                      </a:r>
                      <a:endParaRPr lang="en-US" sz="15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2768382711"/>
                  </a:ext>
                </a:extLst>
              </a:tr>
              <a:tr h="6338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500" b="0" kern="1200" dirty="0">
                          <a:solidFill>
                            <a:schemeClr val="tx2">
                              <a:lumMod val="75000"/>
                            </a:schemeClr>
                          </a:solidFill>
                          <a:latin typeface="Arial" panose="020B0604020202020204" pitchFamily="34" charset="0"/>
                          <a:ea typeface="+mn-ea"/>
                          <a:cs typeface="Arial" panose="020B0604020202020204" pitchFamily="34" charset="0"/>
                        </a:rPr>
                        <a:t>12/11/2020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Cognizant's Digital Thread Technology Helps Advance Lexmark's Speed to Market and Improve Product Quality</a:t>
                      </a:r>
                      <a:endParaRPr lang="en-US" sz="15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684763834"/>
                  </a:ext>
                </a:extLst>
              </a:tr>
              <a:tr h="7261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500" b="0" kern="1200" dirty="0">
                          <a:solidFill>
                            <a:schemeClr val="tx2">
                              <a:lumMod val="75000"/>
                            </a:schemeClr>
                          </a:solidFill>
                          <a:latin typeface="Arial" panose="020B0604020202020204" pitchFamily="34" charset="0"/>
                          <a:ea typeface="+mn-ea"/>
                          <a:cs typeface="Arial" panose="020B0604020202020204" pitchFamily="34" charset="0"/>
                        </a:rPr>
                        <a:t>11/03/2020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Cognizant Completes Acquisition of Bright Wolf, Accelerating Growth in Industrial IoT Services</a:t>
                      </a:r>
                      <a:endParaRPr lang="en-US" sz="15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3783956216"/>
                  </a:ext>
                </a:extLst>
              </a:tr>
              <a:tr h="6047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500" b="0" kern="1200" dirty="0">
                          <a:solidFill>
                            <a:schemeClr val="tx2">
                              <a:lumMod val="75000"/>
                            </a:schemeClr>
                          </a:solidFill>
                          <a:latin typeface="Arial" panose="020B0604020202020204" pitchFamily="34" charset="0"/>
                          <a:ea typeface="+mn-ea"/>
                          <a:cs typeface="Arial" panose="020B0604020202020204" pitchFamily="34" charset="0"/>
                        </a:rPr>
                        <a:t>10/01/2020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Cognizant Completes Acquisition of 10th Magnitude, a Leading Microsoft Azure Cloud Specialist</a:t>
                      </a:r>
                      <a:endParaRPr lang="en-US" sz="15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3058614785"/>
                  </a:ext>
                </a:extLst>
              </a:tr>
              <a:tr h="6003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500" b="0" kern="1200" dirty="0">
                          <a:solidFill>
                            <a:schemeClr val="tx2">
                              <a:lumMod val="75000"/>
                            </a:schemeClr>
                          </a:solidFill>
                          <a:latin typeface="Arial" panose="020B0604020202020204" pitchFamily="34" charset="0"/>
                          <a:ea typeface="+mn-ea"/>
                          <a:cs typeface="Arial" panose="020B0604020202020204" pitchFamily="34" charset="0"/>
                        </a:rPr>
                        <a:t>09/17/2020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6">
                            <a:extLst>
                              <a:ext uri="{A12FA001-AC4F-418D-AE19-62706E023703}">
                                <ahyp:hlinkClr xmlns:ahyp="http://schemas.microsoft.com/office/drawing/2018/hyperlinkcolor" val="tx"/>
                              </a:ext>
                            </a:extLst>
                          </a:hlinkClick>
                        </a:rPr>
                        <a:t>Cognizant Completes Acquisition of Tin Roof Software, Expanding Digital Engineering Services</a:t>
                      </a:r>
                      <a:endParaRPr lang="en-US" sz="15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1584903033"/>
                  </a:ext>
                </a:extLst>
              </a:tr>
              <a:tr h="7261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500" b="0" kern="1200" dirty="0">
                          <a:solidFill>
                            <a:schemeClr val="tx2">
                              <a:lumMod val="75000"/>
                            </a:schemeClr>
                          </a:solidFill>
                          <a:latin typeface="Arial" panose="020B0604020202020204" pitchFamily="34" charset="0"/>
                          <a:ea typeface="+mn-ea"/>
                          <a:cs typeface="Arial" panose="020B0604020202020204" pitchFamily="34" charset="0"/>
                        </a:rPr>
                        <a:t>08/18/2020</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i="0" u="none" strike="noStrike" kern="1200" dirty="0">
                          <a:solidFill>
                            <a:schemeClr val="tx2">
                              <a:lumMod val="75000"/>
                            </a:schemeClr>
                          </a:solidFill>
                          <a:effectLst/>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Cognizant Completes Acquisition of New Signature, a Leader in Cloud-Native Business Transformation</a:t>
                      </a:r>
                      <a:endParaRPr lang="en-US" sz="1500" b="0" i="0" kern="1200" dirty="0">
                        <a:solidFill>
                          <a:schemeClr val="tx2">
                            <a:lumMod val="75000"/>
                          </a:schemeClr>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cell3D prstMaterial="dkEdge">
                      <a:bevel prst="cross"/>
                      <a:lightRig rig="flood" dir="t"/>
                    </a:cell3D>
                    <a:solidFill>
                      <a:schemeClr val="accent5">
                        <a:lumMod val="50000"/>
                      </a:schemeClr>
                    </a:solidFill>
                  </a:tcPr>
                </a:tc>
                <a:extLst>
                  <a:ext uri="{0D108BD9-81ED-4DB2-BD59-A6C34878D82A}">
                    <a16:rowId xmlns:a16="http://schemas.microsoft.com/office/drawing/2014/main" val="560444972"/>
                  </a:ext>
                </a:extLst>
              </a:tr>
            </a:tbl>
          </a:graphicData>
        </a:graphic>
      </p:graphicFrame>
    </p:spTree>
    <p:extLst>
      <p:ext uri="{BB962C8B-B14F-4D97-AF65-F5344CB8AC3E}">
        <p14:creationId xmlns:p14="http://schemas.microsoft.com/office/powerpoint/2010/main" val="3396217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9372E-65E2-498C-AEEC-45C698588FA7}"/>
              </a:ext>
            </a:extLst>
          </p:cNvPr>
          <p:cNvSpPr>
            <a:spLocks noGrp="1"/>
          </p:cNvSpPr>
          <p:nvPr>
            <p:ph type="title"/>
          </p:nvPr>
        </p:nvSpPr>
        <p:spPr>
          <a:xfrm>
            <a:off x="2301645" y="390527"/>
            <a:ext cx="7307262" cy="390524"/>
          </a:xfrm>
        </p:spPr>
        <p:txBody>
          <a:bodyPr>
            <a:normAutofit fontScale="90000"/>
          </a:bodyPr>
          <a:lstStyle/>
          <a:p>
            <a:pPr algn="ctr"/>
            <a:r>
              <a:rPr lang="en-IN" sz="2500" b="1" dirty="0">
                <a:solidFill>
                  <a:schemeClr val="bg2">
                    <a:lumMod val="75000"/>
                  </a:schemeClr>
                </a:solidFill>
                <a:latin typeface="Arial" panose="020B0604020202020204" pitchFamily="34" charset="0"/>
                <a:cs typeface="Arial" panose="020B0604020202020204" pitchFamily="34" charset="0"/>
              </a:rPr>
              <a:t>SWOT Analysis: Cognizant</a:t>
            </a:r>
          </a:p>
        </p:txBody>
      </p:sp>
      <p:graphicFrame>
        <p:nvGraphicFramePr>
          <p:cNvPr id="8" name="Diagram 7">
            <a:extLst>
              <a:ext uri="{FF2B5EF4-FFF2-40B4-BE49-F238E27FC236}">
                <a16:creationId xmlns:a16="http://schemas.microsoft.com/office/drawing/2014/main" id="{CBDD0D91-9A16-4F88-A155-1DC9407F543B}"/>
              </a:ext>
            </a:extLst>
          </p:cNvPr>
          <p:cNvGraphicFramePr/>
          <p:nvPr>
            <p:extLst>
              <p:ext uri="{D42A27DB-BD31-4B8C-83A1-F6EECF244321}">
                <p14:modId xmlns:p14="http://schemas.microsoft.com/office/powerpoint/2010/main" val="3946850136"/>
              </p:ext>
            </p:extLst>
          </p:nvPr>
        </p:nvGraphicFramePr>
        <p:xfrm>
          <a:off x="1079498" y="955224"/>
          <a:ext cx="9750426" cy="57435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51849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TM04033921[[fn=Damask]]</Template>
  <TotalTime>11173</TotalTime>
  <Words>4880</Words>
  <Application>Microsoft Office PowerPoint</Application>
  <PresentationFormat>Widescreen</PresentationFormat>
  <Paragraphs>735</Paragraphs>
  <Slides>30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Arial Body</vt:lpstr>
      <vt:lpstr>Calibri</vt:lpstr>
      <vt:lpstr>myriad-pro</vt:lpstr>
      <vt:lpstr>Tw Cen MT</vt:lpstr>
      <vt:lpstr>Wingdings</vt:lpstr>
      <vt:lpstr>Circuit</vt:lpstr>
      <vt:lpstr>PowerPoint Presentation</vt:lpstr>
      <vt:lpstr>Analyst View</vt:lpstr>
      <vt:lpstr>Competitor View</vt:lpstr>
      <vt:lpstr>IA market size and forecast</vt:lpstr>
      <vt:lpstr>Key Technology trends of IA market</vt:lpstr>
      <vt:lpstr>Key Industries driving the IA market</vt:lpstr>
      <vt:lpstr>Competitive landscape</vt:lpstr>
      <vt:lpstr>INTERNATIONAL BUSINESS MACHINES CORP.</vt:lpstr>
      <vt:lpstr>Business Segments: IBM</vt:lpstr>
      <vt:lpstr>Financial Performance: IBM</vt:lpstr>
      <vt:lpstr>Key Employees Senior Management: IBM</vt:lpstr>
      <vt:lpstr>Key Employees Board of Directors: IBM</vt:lpstr>
      <vt:lpstr>Recent deals and developments: IBM</vt:lpstr>
      <vt:lpstr>deals and developments: IBM continued…</vt:lpstr>
      <vt:lpstr>SWOT Analysis: IBM</vt:lpstr>
      <vt:lpstr>Accenture plc</vt:lpstr>
      <vt:lpstr>Business Segments*: Accenture</vt:lpstr>
      <vt:lpstr>Financial Performance: Accenture</vt:lpstr>
      <vt:lpstr>Key Employees Senior Management: Accenture</vt:lpstr>
      <vt:lpstr>Key Employees Board of Directors: Accenture</vt:lpstr>
      <vt:lpstr>Recent deals and developments: Accenture</vt:lpstr>
      <vt:lpstr>Recent deals and developments: Accenture</vt:lpstr>
      <vt:lpstr>SWOT Analysis: Accenture</vt:lpstr>
      <vt:lpstr>COGNIZANT TECHNOLOGY SOLUTIONS CORPORATION</vt:lpstr>
      <vt:lpstr>Business Segments: Cognizant</vt:lpstr>
      <vt:lpstr>Financial Performance: Cognizant</vt:lpstr>
      <vt:lpstr>Key Employees Senior Management: Cognizant</vt:lpstr>
      <vt:lpstr>Key Employees Board of Directors: Cognizant</vt:lpstr>
      <vt:lpstr>Recent deals and developments: Cognizant</vt:lpstr>
      <vt:lpstr>SWOT Analysis: Cognizant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sonali patnaik</dc:creator>
  <cp:lastModifiedBy>Aviral Tiwari</cp:lastModifiedBy>
  <cp:revision>598</cp:revision>
  <dcterms:created xsi:type="dcterms:W3CDTF">2020-12-24T04:24:10Z</dcterms:created>
  <dcterms:modified xsi:type="dcterms:W3CDTF">2021-02-03T11:10:47Z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1192430</vt:lpwstr>
  </property>
  <property fmtid="{D5CDD505-2E9C-101B-9397-08002B2CF9AE}" pid="3" name="NXPowerLiteSettings">
    <vt:lpwstr>C7000400038000</vt:lpwstr>
  </property>
  <property fmtid="{D5CDD505-2E9C-101B-9397-08002B2CF9AE}" pid="4" name="NXPowerLiteVersion">
    <vt:lpwstr>S9.0.3</vt:lpwstr>
  </property>
</Properties>
</file>